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852" r:id="rId2"/>
  </p:sldMasterIdLst>
  <p:notesMasterIdLst>
    <p:notesMasterId r:id="rId23"/>
  </p:notesMasterIdLst>
  <p:sldIdLst>
    <p:sldId id="283" r:id="rId3"/>
    <p:sldId id="286" r:id="rId4"/>
    <p:sldId id="258" r:id="rId5"/>
    <p:sldId id="321" r:id="rId6"/>
    <p:sldId id="257" r:id="rId7"/>
    <p:sldId id="292" r:id="rId8"/>
    <p:sldId id="289" r:id="rId9"/>
    <p:sldId id="291" r:id="rId10"/>
    <p:sldId id="285" r:id="rId11"/>
    <p:sldId id="298" r:id="rId12"/>
    <p:sldId id="299" r:id="rId13"/>
    <p:sldId id="300" r:id="rId14"/>
    <p:sldId id="304" r:id="rId15"/>
    <p:sldId id="305" r:id="rId16"/>
    <p:sldId id="308" r:id="rId17"/>
    <p:sldId id="315" r:id="rId18"/>
    <p:sldId id="316" r:id="rId19"/>
    <p:sldId id="272" r:id="rId20"/>
    <p:sldId id="323" r:id="rId21"/>
    <p:sldId id="322"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Verdana" panose="020B0604030504040204" pitchFamily="34" charset="0"/>
      <p:regular r:id="rId28"/>
      <p:bold r:id="rId29"/>
      <p:italic r:id="rId30"/>
      <p:boldItalic r:id="rId31"/>
    </p:embeddedFont>
    <p:embeddedFont>
      <p:font typeface="Montserrat" panose="020B0604020202020204" charset="0"/>
      <p:regular r:id="rId32"/>
      <p:bold r:id="rId33"/>
      <p:italic r:id="rId34"/>
      <p:boldItalic r:id="rId35"/>
    </p:embeddedFont>
    <p:embeddedFont>
      <p:font typeface="Roboto"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tion 1" id="{2E5AB7C4-C45E-499A-B57D-8778B1C8565B}">
          <p14:sldIdLst>
            <p14:sldId id="283"/>
            <p14:sldId id="286"/>
            <p14:sldId id="258"/>
            <p14:sldId id="321"/>
            <p14:sldId id="257"/>
            <p14:sldId id="292"/>
            <p14:sldId id="289"/>
            <p14:sldId id="291"/>
            <p14:sldId id="285"/>
            <p14:sldId id="298"/>
            <p14:sldId id="299"/>
            <p14:sldId id="300"/>
            <p14:sldId id="304"/>
            <p14:sldId id="305"/>
            <p14:sldId id="308"/>
            <p14:sldId id="315"/>
            <p14:sldId id="316"/>
            <p14:sldId id="272"/>
            <p14:sldId id="323"/>
            <p14:sldId id="322"/>
          </p14:sldIdLst>
        </p14:section>
      </p14:sectionLst>
    </p:ext>
    <p:ext uri="{EFAFB233-063F-42B5-8137-9DF3F51BA10A}">
      <p15:sldGuideLst xmlns:p15="http://schemas.microsoft.com/office/powerpoint/2012/main">
        <p15:guide id="1" orient="horz" pos="1620">
          <p15:clr>
            <a:srgbClr val="000000"/>
          </p15:clr>
        </p15:guide>
        <p15:guide id="2" pos="2880">
          <p15:clr>
            <a:srgbClr val="000000"/>
          </p15:clr>
        </p15:guide>
      </p15:sldGuideLst>
    </p:ext>
    <p:ext uri="{2D200454-40CA-4A62-9FC3-DE9A4176ACB9}">
      <p15:notes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0" roundtripDataSignature="AMtx7mhYgjvvuK66aCKCF/P87p6u1nLor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94293" autoAdjust="0"/>
  </p:normalViewPr>
  <p:slideViewPr>
    <p:cSldViewPr snapToGrid="0">
      <p:cViewPr varScale="1">
        <p:scale>
          <a:sx n="151" d="100"/>
          <a:sy n="151" d="100"/>
        </p:scale>
        <p:origin x="474" y="144"/>
      </p:cViewPr>
      <p:guideLst>
        <p:guide orient="horz" pos="1620"/>
        <p:guide pos="2880"/>
      </p:guideLst>
    </p:cSldViewPr>
  </p:slideViewPr>
  <p:outlineViewPr>
    <p:cViewPr>
      <p:scale>
        <a:sx n="33" d="100"/>
        <a:sy n="33" d="100"/>
      </p:scale>
      <p:origin x="0" y="-11556"/>
    </p:cViewPr>
  </p:outlineViewPr>
  <p:notesTextViewPr>
    <p:cViewPr>
      <p:scale>
        <a:sx n="1" d="1"/>
        <a:sy n="1" d="1"/>
      </p:scale>
      <p:origin x="0" y="0"/>
    </p:cViewPr>
  </p:notesTextViewPr>
  <p:sorterViewPr>
    <p:cViewPr>
      <p:scale>
        <a:sx n="100" d="100"/>
        <a:sy n="100" d="100"/>
      </p:scale>
      <p:origin x="0" y="-3812"/>
    </p:cViewPr>
  </p:sorterViewPr>
  <p:notesViewPr>
    <p:cSldViewPr snapToGrid="0">
      <p:cViewPr varScale="1">
        <p:scale>
          <a:sx n="55" d="100"/>
          <a:sy n="55" d="100"/>
        </p:scale>
        <p:origin x="2604" y="4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39" Type="http://schemas.openxmlformats.org/officeDocument/2006/relationships/font" Target="fonts/font16.fntdata"/><Relationship Id="rId51"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11.fntdata"/><Relationship Id="rId50" Type="http://customschemas.google.com/relationships/presentationmetadata" Target="meta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6.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8.fntdata"/><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s>
</file>

<file path=ppt/media/hdphoto1.wdp>
</file>

<file path=ppt/media/hdphoto10.wdp>
</file>

<file path=ppt/media/hdphoto11.wdp>
</file>

<file path=ppt/media/hdphoto12.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6" name="Google Shape;89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0" name="Google Shape;8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80314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
        <p:nvSpPr>
          <p:cNvPr id="22" name="Google Shape;22;p3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57"/>
        <p:cNvGrpSpPr/>
        <p:nvPr/>
      </p:nvGrpSpPr>
      <p:grpSpPr>
        <a:xfrm>
          <a:off x="0" y="0"/>
          <a:ext cx="0" cy="0"/>
          <a:chOff x="0" y="0"/>
          <a:chExt cx="0" cy="0"/>
        </a:xfrm>
      </p:grpSpPr>
      <p:sp>
        <p:nvSpPr>
          <p:cNvPr id="58" name="Google Shape;58;p48"/>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9" name="Google Shape;59;p48"/>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0" name="Google Shape;60;p4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5">
    <p:spTree>
      <p:nvGrpSpPr>
        <p:cNvPr id="1" name="Shape 373"/>
        <p:cNvGrpSpPr/>
        <p:nvPr/>
      </p:nvGrpSpPr>
      <p:grpSpPr>
        <a:xfrm>
          <a:off x="0" y="0"/>
          <a:ext cx="0" cy="0"/>
          <a:chOff x="0" y="0"/>
          <a:chExt cx="0" cy="0"/>
        </a:xfrm>
      </p:grpSpPr>
      <p:sp>
        <p:nvSpPr>
          <p:cNvPr id="374" name="Google Shape;374;p13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75" name="Google Shape;375;p13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76" name="Google Shape;376;p13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5">
    <p:spTree>
      <p:nvGrpSpPr>
        <p:cNvPr id="1" name="Shape 377"/>
        <p:cNvGrpSpPr/>
        <p:nvPr/>
      </p:nvGrpSpPr>
      <p:grpSpPr>
        <a:xfrm>
          <a:off x="0" y="0"/>
          <a:ext cx="0" cy="0"/>
          <a:chOff x="0" y="0"/>
          <a:chExt cx="0" cy="0"/>
        </a:xfrm>
      </p:grpSpPr>
      <p:sp>
        <p:nvSpPr>
          <p:cNvPr id="378" name="Google Shape;378;p13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79" name="Google Shape;379;p13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80" name="Google Shape;380;p13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Title and content">
  <p:cSld name="Title and content 17">
    <p:spTree>
      <p:nvGrpSpPr>
        <p:cNvPr id="1" name="Shape 381"/>
        <p:cNvGrpSpPr/>
        <p:nvPr/>
      </p:nvGrpSpPr>
      <p:grpSpPr>
        <a:xfrm>
          <a:off x="0" y="0"/>
          <a:ext cx="0" cy="0"/>
          <a:chOff x="0" y="0"/>
          <a:chExt cx="0" cy="0"/>
        </a:xfrm>
      </p:grpSpPr>
      <p:sp>
        <p:nvSpPr>
          <p:cNvPr id="382" name="Google Shape;382;p14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83" name="Google Shape;383;p14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84" name="Google Shape;384;p14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Section header">
  <p:cSld name="Section header 17">
    <p:spTree>
      <p:nvGrpSpPr>
        <p:cNvPr id="1" name="Shape 385"/>
        <p:cNvGrpSpPr/>
        <p:nvPr/>
      </p:nvGrpSpPr>
      <p:grpSpPr>
        <a:xfrm>
          <a:off x="0" y="0"/>
          <a:ext cx="0" cy="0"/>
          <a:chOff x="0" y="0"/>
          <a:chExt cx="0" cy="0"/>
        </a:xfrm>
      </p:grpSpPr>
      <p:sp>
        <p:nvSpPr>
          <p:cNvPr id="386" name="Google Shape;386;p14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87" name="Google Shape;387;p14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88" name="Google Shape;388;p14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Title only">
  <p:cSld name="Title only 15">
    <p:spTree>
      <p:nvGrpSpPr>
        <p:cNvPr id="1" name="Shape 389"/>
        <p:cNvGrpSpPr/>
        <p:nvPr/>
      </p:nvGrpSpPr>
      <p:grpSpPr>
        <a:xfrm>
          <a:off x="0" y="0"/>
          <a:ext cx="0" cy="0"/>
          <a:chOff x="0" y="0"/>
          <a:chExt cx="0" cy="0"/>
        </a:xfrm>
      </p:grpSpPr>
      <p:sp>
        <p:nvSpPr>
          <p:cNvPr id="390" name="Google Shape;390;p14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91" name="Google Shape;391;p14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Blank">
  <p:cSld name="Blank 16">
    <p:spTree>
      <p:nvGrpSpPr>
        <p:cNvPr id="1" name="Shape 392"/>
        <p:cNvGrpSpPr/>
        <p:nvPr/>
      </p:nvGrpSpPr>
      <p:grpSpPr>
        <a:xfrm>
          <a:off x="0" y="0"/>
          <a:ext cx="0" cy="0"/>
          <a:chOff x="0" y="0"/>
          <a:chExt cx="0" cy="0"/>
        </a:xfrm>
      </p:grpSpPr>
      <p:sp>
        <p:nvSpPr>
          <p:cNvPr id="393" name="Google Shape;393;p14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6">
    <p:spTree>
      <p:nvGrpSpPr>
        <p:cNvPr id="1" name="Shape 394"/>
        <p:cNvGrpSpPr/>
        <p:nvPr/>
      </p:nvGrpSpPr>
      <p:grpSpPr>
        <a:xfrm>
          <a:off x="0" y="0"/>
          <a:ext cx="0" cy="0"/>
          <a:chOff x="0" y="0"/>
          <a:chExt cx="0" cy="0"/>
        </a:xfrm>
      </p:grpSpPr>
      <p:sp>
        <p:nvSpPr>
          <p:cNvPr id="395" name="Google Shape;395;p14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96" name="Google Shape;396;p14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97" name="Google Shape;397;p14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6">
    <p:spTree>
      <p:nvGrpSpPr>
        <p:cNvPr id="1" name="Shape 398"/>
        <p:cNvGrpSpPr/>
        <p:nvPr/>
      </p:nvGrpSpPr>
      <p:grpSpPr>
        <a:xfrm>
          <a:off x="0" y="0"/>
          <a:ext cx="0" cy="0"/>
          <a:chOff x="0" y="0"/>
          <a:chExt cx="0" cy="0"/>
        </a:xfrm>
      </p:grpSpPr>
      <p:sp>
        <p:nvSpPr>
          <p:cNvPr id="399" name="Google Shape;399;p14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00" name="Google Shape;400;p14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1" name="Google Shape;401;p14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Title and content">
  <p:cSld name="Title and content 18">
    <p:spTree>
      <p:nvGrpSpPr>
        <p:cNvPr id="1" name="Shape 402"/>
        <p:cNvGrpSpPr/>
        <p:nvPr/>
      </p:nvGrpSpPr>
      <p:grpSpPr>
        <a:xfrm>
          <a:off x="0" y="0"/>
          <a:ext cx="0" cy="0"/>
          <a:chOff x="0" y="0"/>
          <a:chExt cx="0" cy="0"/>
        </a:xfrm>
      </p:grpSpPr>
      <p:sp>
        <p:nvSpPr>
          <p:cNvPr id="403" name="Google Shape;403;p14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04" name="Google Shape;404;p14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5" name="Google Shape;405;p14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Section header">
  <p:cSld name="Section header 18">
    <p:spTree>
      <p:nvGrpSpPr>
        <p:cNvPr id="1" name="Shape 406"/>
        <p:cNvGrpSpPr/>
        <p:nvPr/>
      </p:nvGrpSpPr>
      <p:grpSpPr>
        <a:xfrm>
          <a:off x="0" y="0"/>
          <a:ext cx="0" cy="0"/>
          <a:chOff x="0" y="0"/>
          <a:chExt cx="0" cy="0"/>
        </a:xfrm>
      </p:grpSpPr>
      <p:sp>
        <p:nvSpPr>
          <p:cNvPr id="407" name="Google Shape;407;p14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08" name="Google Shape;408;p14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9" name="Google Shape;409;p14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1"/>
        <p:cNvGrpSpPr/>
        <p:nvPr/>
      </p:nvGrpSpPr>
      <p:grpSpPr>
        <a:xfrm>
          <a:off x="0" y="0"/>
          <a:ext cx="0" cy="0"/>
          <a:chOff x="0" y="0"/>
          <a:chExt cx="0" cy="0"/>
        </a:xfrm>
      </p:grpSpPr>
      <p:sp>
        <p:nvSpPr>
          <p:cNvPr id="62" name="Google Shape;62;p49"/>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3" name="Google Shape;63;p49"/>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4" name="Google Shape;64;p4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Title only">
  <p:cSld name="Title only 16">
    <p:spTree>
      <p:nvGrpSpPr>
        <p:cNvPr id="1" name="Shape 410"/>
        <p:cNvGrpSpPr/>
        <p:nvPr/>
      </p:nvGrpSpPr>
      <p:grpSpPr>
        <a:xfrm>
          <a:off x="0" y="0"/>
          <a:ext cx="0" cy="0"/>
          <a:chOff x="0" y="0"/>
          <a:chExt cx="0" cy="0"/>
        </a:xfrm>
      </p:grpSpPr>
      <p:sp>
        <p:nvSpPr>
          <p:cNvPr id="411" name="Google Shape;411;p14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12" name="Google Shape;412;p14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Blank">
  <p:cSld name="Blank 17">
    <p:spTree>
      <p:nvGrpSpPr>
        <p:cNvPr id="1" name="Shape 413"/>
        <p:cNvGrpSpPr/>
        <p:nvPr/>
      </p:nvGrpSpPr>
      <p:grpSpPr>
        <a:xfrm>
          <a:off x="0" y="0"/>
          <a:ext cx="0" cy="0"/>
          <a:chOff x="0" y="0"/>
          <a:chExt cx="0" cy="0"/>
        </a:xfrm>
      </p:grpSpPr>
      <p:sp>
        <p:nvSpPr>
          <p:cNvPr id="414" name="Google Shape;414;p14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7">
    <p:spTree>
      <p:nvGrpSpPr>
        <p:cNvPr id="1" name="Shape 415"/>
        <p:cNvGrpSpPr/>
        <p:nvPr/>
      </p:nvGrpSpPr>
      <p:grpSpPr>
        <a:xfrm>
          <a:off x="0" y="0"/>
          <a:ext cx="0" cy="0"/>
          <a:chOff x="0" y="0"/>
          <a:chExt cx="0" cy="0"/>
        </a:xfrm>
      </p:grpSpPr>
      <p:sp>
        <p:nvSpPr>
          <p:cNvPr id="416" name="Google Shape;416;p15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17" name="Google Shape;417;p15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18" name="Google Shape;418;p15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7">
    <p:spTree>
      <p:nvGrpSpPr>
        <p:cNvPr id="1" name="Shape 419"/>
        <p:cNvGrpSpPr/>
        <p:nvPr/>
      </p:nvGrpSpPr>
      <p:grpSpPr>
        <a:xfrm>
          <a:off x="0" y="0"/>
          <a:ext cx="0" cy="0"/>
          <a:chOff x="0" y="0"/>
          <a:chExt cx="0" cy="0"/>
        </a:xfrm>
      </p:grpSpPr>
      <p:sp>
        <p:nvSpPr>
          <p:cNvPr id="420" name="Google Shape;420;p15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21" name="Google Shape;421;p15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22" name="Google Shape;422;p15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Title and content">
  <p:cSld name="Title and content 19">
    <p:spTree>
      <p:nvGrpSpPr>
        <p:cNvPr id="1" name="Shape 423"/>
        <p:cNvGrpSpPr/>
        <p:nvPr/>
      </p:nvGrpSpPr>
      <p:grpSpPr>
        <a:xfrm>
          <a:off x="0" y="0"/>
          <a:ext cx="0" cy="0"/>
          <a:chOff x="0" y="0"/>
          <a:chExt cx="0" cy="0"/>
        </a:xfrm>
      </p:grpSpPr>
      <p:sp>
        <p:nvSpPr>
          <p:cNvPr id="424" name="Google Shape;424;p15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25" name="Google Shape;425;p15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26" name="Google Shape;426;p15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Section header">
  <p:cSld name="Section header 19">
    <p:spTree>
      <p:nvGrpSpPr>
        <p:cNvPr id="1" name="Shape 427"/>
        <p:cNvGrpSpPr/>
        <p:nvPr/>
      </p:nvGrpSpPr>
      <p:grpSpPr>
        <a:xfrm>
          <a:off x="0" y="0"/>
          <a:ext cx="0" cy="0"/>
          <a:chOff x="0" y="0"/>
          <a:chExt cx="0" cy="0"/>
        </a:xfrm>
      </p:grpSpPr>
      <p:sp>
        <p:nvSpPr>
          <p:cNvPr id="428" name="Google Shape;428;p15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29" name="Google Shape;429;p15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30" name="Google Shape;430;p15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Title only">
  <p:cSld name="Title only 17">
    <p:spTree>
      <p:nvGrpSpPr>
        <p:cNvPr id="1" name="Shape 431"/>
        <p:cNvGrpSpPr/>
        <p:nvPr/>
      </p:nvGrpSpPr>
      <p:grpSpPr>
        <a:xfrm>
          <a:off x="0" y="0"/>
          <a:ext cx="0" cy="0"/>
          <a:chOff x="0" y="0"/>
          <a:chExt cx="0" cy="0"/>
        </a:xfrm>
      </p:grpSpPr>
      <p:sp>
        <p:nvSpPr>
          <p:cNvPr id="432" name="Google Shape;432;p15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33" name="Google Shape;433;p15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Blank">
  <p:cSld name="Blank 18">
    <p:spTree>
      <p:nvGrpSpPr>
        <p:cNvPr id="1" name="Shape 434"/>
        <p:cNvGrpSpPr/>
        <p:nvPr/>
      </p:nvGrpSpPr>
      <p:grpSpPr>
        <a:xfrm>
          <a:off x="0" y="0"/>
          <a:ext cx="0" cy="0"/>
          <a:chOff x="0" y="0"/>
          <a:chExt cx="0" cy="0"/>
        </a:xfrm>
      </p:grpSpPr>
      <p:sp>
        <p:nvSpPr>
          <p:cNvPr id="435" name="Google Shape;435;p15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8">
    <p:spTree>
      <p:nvGrpSpPr>
        <p:cNvPr id="1" name="Shape 436"/>
        <p:cNvGrpSpPr/>
        <p:nvPr/>
      </p:nvGrpSpPr>
      <p:grpSpPr>
        <a:xfrm>
          <a:off x="0" y="0"/>
          <a:ext cx="0" cy="0"/>
          <a:chOff x="0" y="0"/>
          <a:chExt cx="0" cy="0"/>
        </a:xfrm>
      </p:grpSpPr>
      <p:sp>
        <p:nvSpPr>
          <p:cNvPr id="437" name="Google Shape;437;p15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38" name="Google Shape;438;p15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39" name="Google Shape;439;p15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8">
    <p:spTree>
      <p:nvGrpSpPr>
        <p:cNvPr id="1" name="Shape 440"/>
        <p:cNvGrpSpPr/>
        <p:nvPr/>
      </p:nvGrpSpPr>
      <p:grpSpPr>
        <a:xfrm>
          <a:off x="0" y="0"/>
          <a:ext cx="0" cy="0"/>
          <a:chOff x="0" y="0"/>
          <a:chExt cx="0" cy="0"/>
        </a:xfrm>
      </p:grpSpPr>
      <p:sp>
        <p:nvSpPr>
          <p:cNvPr id="441" name="Google Shape;441;p15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42" name="Google Shape;442;p15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43" name="Google Shape;443;p15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5"/>
        <p:cNvGrpSpPr/>
        <p:nvPr/>
      </p:nvGrpSpPr>
      <p:grpSpPr>
        <a:xfrm>
          <a:off x="0" y="0"/>
          <a:ext cx="0" cy="0"/>
          <a:chOff x="0" y="0"/>
          <a:chExt cx="0" cy="0"/>
        </a:xfrm>
      </p:grpSpPr>
      <p:sp>
        <p:nvSpPr>
          <p:cNvPr id="66" name="Google Shape;66;p50"/>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7" name="Google Shape;67;p50"/>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8" name="Google Shape;68;p5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Title and content">
  <p:cSld name="Title and content 20">
    <p:spTree>
      <p:nvGrpSpPr>
        <p:cNvPr id="1" name="Shape 444"/>
        <p:cNvGrpSpPr/>
        <p:nvPr/>
      </p:nvGrpSpPr>
      <p:grpSpPr>
        <a:xfrm>
          <a:off x="0" y="0"/>
          <a:ext cx="0" cy="0"/>
          <a:chOff x="0" y="0"/>
          <a:chExt cx="0" cy="0"/>
        </a:xfrm>
      </p:grpSpPr>
      <p:sp>
        <p:nvSpPr>
          <p:cNvPr id="445" name="Google Shape;445;p15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46" name="Google Shape;446;p15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47" name="Google Shape;447;p15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Section header">
  <p:cSld name="Section header 20">
    <p:spTree>
      <p:nvGrpSpPr>
        <p:cNvPr id="1" name="Shape 448"/>
        <p:cNvGrpSpPr/>
        <p:nvPr/>
      </p:nvGrpSpPr>
      <p:grpSpPr>
        <a:xfrm>
          <a:off x="0" y="0"/>
          <a:ext cx="0" cy="0"/>
          <a:chOff x="0" y="0"/>
          <a:chExt cx="0" cy="0"/>
        </a:xfrm>
      </p:grpSpPr>
      <p:sp>
        <p:nvSpPr>
          <p:cNvPr id="449" name="Google Shape;449;p15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50" name="Google Shape;450;p15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51" name="Google Shape;451;p15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Title only">
  <p:cSld name="Title only 18">
    <p:spTree>
      <p:nvGrpSpPr>
        <p:cNvPr id="1" name="Shape 452"/>
        <p:cNvGrpSpPr/>
        <p:nvPr/>
      </p:nvGrpSpPr>
      <p:grpSpPr>
        <a:xfrm>
          <a:off x="0" y="0"/>
          <a:ext cx="0" cy="0"/>
          <a:chOff x="0" y="0"/>
          <a:chExt cx="0" cy="0"/>
        </a:xfrm>
      </p:grpSpPr>
      <p:sp>
        <p:nvSpPr>
          <p:cNvPr id="453" name="Google Shape;453;p16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54" name="Google Shape;454;p16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Blank">
  <p:cSld name="Blank 19">
    <p:spTree>
      <p:nvGrpSpPr>
        <p:cNvPr id="1" name="Shape 455"/>
        <p:cNvGrpSpPr/>
        <p:nvPr/>
      </p:nvGrpSpPr>
      <p:grpSpPr>
        <a:xfrm>
          <a:off x="0" y="0"/>
          <a:ext cx="0" cy="0"/>
          <a:chOff x="0" y="0"/>
          <a:chExt cx="0" cy="0"/>
        </a:xfrm>
      </p:grpSpPr>
      <p:sp>
        <p:nvSpPr>
          <p:cNvPr id="456" name="Google Shape;456;p16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9">
    <p:spTree>
      <p:nvGrpSpPr>
        <p:cNvPr id="1" name="Shape 457"/>
        <p:cNvGrpSpPr/>
        <p:nvPr/>
      </p:nvGrpSpPr>
      <p:grpSpPr>
        <a:xfrm>
          <a:off x="0" y="0"/>
          <a:ext cx="0" cy="0"/>
          <a:chOff x="0" y="0"/>
          <a:chExt cx="0" cy="0"/>
        </a:xfrm>
      </p:grpSpPr>
      <p:sp>
        <p:nvSpPr>
          <p:cNvPr id="458" name="Google Shape;458;p16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59" name="Google Shape;459;p16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60" name="Google Shape;460;p16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9">
    <p:spTree>
      <p:nvGrpSpPr>
        <p:cNvPr id="1" name="Shape 461"/>
        <p:cNvGrpSpPr/>
        <p:nvPr/>
      </p:nvGrpSpPr>
      <p:grpSpPr>
        <a:xfrm>
          <a:off x="0" y="0"/>
          <a:ext cx="0" cy="0"/>
          <a:chOff x="0" y="0"/>
          <a:chExt cx="0" cy="0"/>
        </a:xfrm>
      </p:grpSpPr>
      <p:sp>
        <p:nvSpPr>
          <p:cNvPr id="462" name="Google Shape;462;p16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63" name="Google Shape;463;p16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64" name="Google Shape;464;p16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Title and content">
  <p:cSld name="Title and content 21">
    <p:spTree>
      <p:nvGrpSpPr>
        <p:cNvPr id="1" name="Shape 465"/>
        <p:cNvGrpSpPr/>
        <p:nvPr/>
      </p:nvGrpSpPr>
      <p:grpSpPr>
        <a:xfrm>
          <a:off x="0" y="0"/>
          <a:ext cx="0" cy="0"/>
          <a:chOff x="0" y="0"/>
          <a:chExt cx="0" cy="0"/>
        </a:xfrm>
      </p:grpSpPr>
      <p:sp>
        <p:nvSpPr>
          <p:cNvPr id="466" name="Google Shape;466;p16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67" name="Google Shape;467;p16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68" name="Google Shape;468;p16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Section header">
  <p:cSld name="Section header 21">
    <p:spTree>
      <p:nvGrpSpPr>
        <p:cNvPr id="1" name="Shape 469"/>
        <p:cNvGrpSpPr/>
        <p:nvPr/>
      </p:nvGrpSpPr>
      <p:grpSpPr>
        <a:xfrm>
          <a:off x="0" y="0"/>
          <a:ext cx="0" cy="0"/>
          <a:chOff x="0" y="0"/>
          <a:chExt cx="0" cy="0"/>
        </a:xfrm>
      </p:grpSpPr>
      <p:sp>
        <p:nvSpPr>
          <p:cNvPr id="470" name="Google Shape;470;p16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71" name="Google Shape;471;p16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72" name="Google Shape;472;p16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Title only">
  <p:cSld name="Title only 19">
    <p:spTree>
      <p:nvGrpSpPr>
        <p:cNvPr id="1" name="Shape 473"/>
        <p:cNvGrpSpPr/>
        <p:nvPr/>
      </p:nvGrpSpPr>
      <p:grpSpPr>
        <a:xfrm>
          <a:off x="0" y="0"/>
          <a:ext cx="0" cy="0"/>
          <a:chOff x="0" y="0"/>
          <a:chExt cx="0" cy="0"/>
        </a:xfrm>
      </p:grpSpPr>
      <p:sp>
        <p:nvSpPr>
          <p:cNvPr id="474" name="Google Shape;474;p16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75" name="Google Shape;475;p16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Blank">
  <p:cSld name="Blank 20">
    <p:spTree>
      <p:nvGrpSpPr>
        <p:cNvPr id="1" name="Shape 476"/>
        <p:cNvGrpSpPr/>
        <p:nvPr/>
      </p:nvGrpSpPr>
      <p:grpSpPr>
        <a:xfrm>
          <a:off x="0" y="0"/>
          <a:ext cx="0" cy="0"/>
          <a:chOff x="0" y="0"/>
          <a:chExt cx="0" cy="0"/>
        </a:xfrm>
      </p:grpSpPr>
      <p:sp>
        <p:nvSpPr>
          <p:cNvPr id="477" name="Google Shape;477;p16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cSld name="Title and content 2">
    <p:spTree>
      <p:nvGrpSpPr>
        <p:cNvPr id="1" name="Shape 69"/>
        <p:cNvGrpSpPr/>
        <p:nvPr/>
      </p:nvGrpSpPr>
      <p:grpSpPr>
        <a:xfrm>
          <a:off x="0" y="0"/>
          <a:ext cx="0" cy="0"/>
          <a:chOff x="0" y="0"/>
          <a:chExt cx="0" cy="0"/>
        </a:xfrm>
      </p:grpSpPr>
      <p:sp>
        <p:nvSpPr>
          <p:cNvPr id="70" name="Google Shape;70;p51"/>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1" name="Google Shape;71;p51"/>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2" name="Google Shape;72;p5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0">
    <p:spTree>
      <p:nvGrpSpPr>
        <p:cNvPr id="1" name="Shape 478"/>
        <p:cNvGrpSpPr/>
        <p:nvPr/>
      </p:nvGrpSpPr>
      <p:grpSpPr>
        <a:xfrm>
          <a:off x="0" y="0"/>
          <a:ext cx="0" cy="0"/>
          <a:chOff x="0" y="0"/>
          <a:chExt cx="0" cy="0"/>
        </a:xfrm>
      </p:grpSpPr>
      <p:sp>
        <p:nvSpPr>
          <p:cNvPr id="479" name="Google Shape;479;p16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80" name="Google Shape;480;p16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81" name="Google Shape;481;p16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0">
    <p:spTree>
      <p:nvGrpSpPr>
        <p:cNvPr id="1" name="Shape 482"/>
        <p:cNvGrpSpPr/>
        <p:nvPr/>
      </p:nvGrpSpPr>
      <p:grpSpPr>
        <a:xfrm>
          <a:off x="0" y="0"/>
          <a:ext cx="0" cy="0"/>
          <a:chOff x="0" y="0"/>
          <a:chExt cx="0" cy="0"/>
        </a:xfrm>
      </p:grpSpPr>
      <p:sp>
        <p:nvSpPr>
          <p:cNvPr id="483" name="Google Shape;483;p16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84" name="Google Shape;484;p16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85" name="Google Shape;485;p16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matchingName="Title and content">
  <p:cSld name="Title and content 22">
    <p:spTree>
      <p:nvGrpSpPr>
        <p:cNvPr id="1" name="Shape 486"/>
        <p:cNvGrpSpPr/>
        <p:nvPr/>
      </p:nvGrpSpPr>
      <p:grpSpPr>
        <a:xfrm>
          <a:off x="0" y="0"/>
          <a:ext cx="0" cy="0"/>
          <a:chOff x="0" y="0"/>
          <a:chExt cx="0" cy="0"/>
        </a:xfrm>
      </p:grpSpPr>
      <p:sp>
        <p:nvSpPr>
          <p:cNvPr id="487" name="Google Shape;487;p17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88" name="Google Shape;488;p17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89" name="Google Shape;489;p17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Section header">
  <p:cSld name="Section header 22">
    <p:spTree>
      <p:nvGrpSpPr>
        <p:cNvPr id="1" name="Shape 490"/>
        <p:cNvGrpSpPr/>
        <p:nvPr/>
      </p:nvGrpSpPr>
      <p:grpSpPr>
        <a:xfrm>
          <a:off x="0" y="0"/>
          <a:ext cx="0" cy="0"/>
          <a:chOff x="0" y="0"/>
          <a:chExt cx="0" cy="0"/>
        </a:xfrm>
      </p:grpSpPr>
      <p:sp>
        <p:nvSpPr>
          <p:cNvPr id="491" name="Google Shape;491;p17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92" name="Google Shape;492;p17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93" name="Google Shape;493;p17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Title only">
  <p:cSld name="Title only 20">
    <p:spTree>
      <p:nvGrpSpPr>
        <p:cNvPr id="1" name="Shape 494"/>
        <p:cNvGrpSpPr/>
        <p:nvPr/>
      </p:nvGrpSpPr>
      <p:grpSpPr>
        <a:xfrm>
          <a:off x="0" y="0"/>
          <a:ext cx="0" cy="0"/>
          <a:chOff x="0" y="0"/>
          <a:chExt cx="0" cy="0"/>
        </a:xfrm>
      </p:grpSpPr>
      <p:sp>
        <p:nvSpPr>
          <p:cNvPr id="495" name="Google Shape;495;p17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96" name="Google Shape;496;p17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matchingName="Blank">
  <p:cSld name="Blank 21">
    <p:spTree>
      <p:nvGrpSpPr>
        <p:cNvPr id="1" name="Shape 497"/>
        <p:cNvGrpSpPr/>
        <p:nvPr/>
      </p:nvGrpSpPr>
      <p:grpSpPr>
        <a:xfrm>
          <a:off x="0" y="0"/>
          <a:ext cx="0" cy="0"/>
          <a:chOff x="0" y="0"/>
          <a:chExt cx="0" cy="0"/>
        </a:xfrm>
      </p:grpSpPr>
      <p:sp>
        <p:nvSpPr>
          <p:cNvPr id="498" name="Google Shape;498;p17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1">
    <p:spTree>
      <p:nvGrpSpPr>
        <p:cNvPr id="1" name="Shape 499"/>
        <p:cNvGrpSpPr/>
        <p:nvPr/>
      </p:nvGrpSpPr>
      <p:grpSpPr>
        <a:xfrm>
          <a:off x="0" y="0"/>
          <a:ext cx="0" cy="0"/>
          <a:chOff x="0" y="0"/>
          <a:chExt cx="0" cy="0"/>
        </a:xfrm>
      </p:grpSpPr>
      <p:sp>
        <p:nvSpPr>
          <p:cNvPr id="500" name="Google Shape;500;p17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01" name="Google Shape;501;p17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02" name="Google Shape;502;p17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1">
    <p:spTree>
      <p:nvGrpSpPr>
        <p:cNvPr id="1" name="Shape 503"/>
        <p:cNvGrpSpPr/>
        <p:nvPr/>
      </p:nvGrpSpPr>
      <p:grpSpPr>
        <a:xfrm>
          <a:off x="0" y="0"/>
          <a:ext cx="0" cy="0"/>
          <a:chOff x="0" y="0"/>
          <a:chExt cx="0" cy="0"/>
        </a:xfrm>
      </p:grpSpPr>
      <p:sp>
        <p:nvSpPr>
          <p:cNvPr id="504" name="Google Shape;504;p17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05" name="Google Shape;505;p17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06" name="Google Shape;506;p17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Title and content">
  <p:cSld name="Title and content 23">
    <p:spTree>
      <p:nvGrpSpPr>
        <p:cNvPr id="1" name="Shape 507"/>
        <p:cNvGrpSpPr/>
        <p:nvPr/>
      </p:nvGrpSpPr>
      <p:grpSpPr>
        <a:xfrm>
          <a:off x="0" y="0"/>
          <a:ext cx="0" cy="0"/>
          <a:chOff x="0" y="0"/>
          <a:chExt cx="0" cy="0"/>
        </a:xfrm>
      </p:grpSpPr>
      <p:sp>
        <p:nvSpPr>
          <p:cNvPr id="508" name="Google Shape;508;p17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09" name="Google Shape;509;p17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10" name="Google Shape;510;p17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Section header">
  <p:cSld name="Section header 23">
    <p:spTree>
      <p:nvGrpSpPr>
        <p:cNvPr id="1" name="Shape 511"/>
        <p:cNvGrpSpPr/>
        <p:nvPr/>
      </p:nvGrpSpPr>
      <p:grpSpPr>
        <a:xfrm>
          <a:off x="0" y="0"/>
          <a:ext cx="0" cy="0"/>
          <a:chOff x="0" y="0"/>
          <a:chExt cx="0" cy="0"/>
        </a:xfrm>
      </p:grpSpPr>
      <p:sp>
        <p:nvSpPr>
          <p:cNvPr id="512" name="Google Shape;512;p17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13" name="Google Shape;513;p17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14" name="Google Shape;514;p17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p:cSld name="Section header 2">
    <p:spTree>
      <p:nvGrpSpPr>
        <p:cNvPr id="1" name="Shape 73"/>
        <p:cNvGrpSpPr/>
        <p:nvPr/>
      </p:nvGrpSpPr>
      <p:grpSpPr>
        <a:xfrm>
          <a:off x="0" y="0"/>
          <a:ext cx="0" cy="0"/>
          <a:chOff x="0" y="0"/>
          <a:chExt cx="0" cy="0"/>
        </a:xfrm>
      </p:grpSpPr>
      <p:sp>
        <p:nvSpPr>
          <p:cNvPr id="74" name="Google Shape;74;p52"/>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5" name="Google Shape;75;p52"/>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6" name="Google Shape;76;p5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matchingName="Title only">
  <p:cSld name="Title only 21">
    <p:spTree>
      <p:nvGrpSpPr>
        <p:cNvPr id="1" name="Shape 515"/>
        <p:cNvGrpSpPr/>
        <p:nvPr/>
      </p:nvGrpSpPr>
      <p:grpSpPr>
        <a:xfrm>
          <a:off x="0" y="0"/>
          <a:ext cx="0" cy="0"/>
          <a:chOff x="0" y="0"/>
          <a:chExt cx="0" cy="0"/>
        </a:xfrm>
      </p:grpSpPr>
      <p:sp>
        <p:nvSpPr>
          <p:cNvPr id="516" name="Google Shape;516;p17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17" name="Google Shape;517;p17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matchingName="Blank">
  <p:cSld name="Blank 22">
    <p:spTree>
      <p:nvGrpSpPr>
        <p:cNvPr id="1" name="Shape 518"/>
        <p:cNvGrpSpPr/>
        <p:nvPr/>
      </p:nvGrpSpPr>
      <p:grpSpPr>
        <a:xfrm>
          <a:off x="0" y="0"/>
          <a:ext cx="0" cy="0"/>
          <a:chOff x="0" y="0"/>
          <a:chExt cx="0" cy="0"/>
        </a:xfrm>
      </p:grpSpPr>
      <p:sp>
        <p:nvSpPr>
          <p:cNvPr id="519" name="Google Shape;519;p17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2">
    <p:spTree>
      <p:nvGrpSpPr>
        <p:cNvPr id="1" name="Shape 520"/>
        <p:cNvGrpSpPr/>
        <p:nvPr/>
      </p:nvGrpSpPr>
      <p:grpSpPr>
        <a:xfrm>
          <a:off x="0" y="0"/>
          <a:ext cx="0" cy="0"/>
          <a:chOff x="0" y="0"/>
          <a:chExt cx="0" cy="0"/>
        </a:xfrm>
      </p:grpSpPr>
      <p:sp>
        <p:nvSpPr>
          <p:cNvPr id="521" name="Google Shape;521;p18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22" name="Google Shape;522;p18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23" name="Google Shape;523;p18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2">
    <p:spTree>
      <p:nvGrpSpPr>
        <p:cNvPr id="1" name="Shape 524"/>
        <p:cNvGrpSpPr/>
        <p:nvPr/>
      </p:nvGrpSpPr>
      <p:grpSpPr>
        <a:xfrm>
          <a:off x="0" y="0"/>
          <a:ext cx="0" cy="0"/>
          <a:chOff x="0" y="0"/>
          <a:chExt cx="0" cy="0"/>
        </a:xfrm>
      </p:grpSpPr>
      <p:sp>
        <p:nvSpPr>
          <p:cNvPr id="525" name="Google Shape;525;p18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26" name="Google Shape;526;p18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27" name="Google Shape;527;p18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matchingName="Title and content">
  <p:cSld name="Title and content 24">
    <p:spTree>
      <p:nvGrpSpPr>
        <p:cNvPr id="1" name="Shape 528"/>
        <p:cNvGrpSpPr/>
        <p:nvPr/>
      </p:nvGrpSpPr>
      <p:grpSpPr>
        <a:xfrm>
          <a:off x="0" y="0"/>
          <a:ext cx="0" cy="0"/>
          <a:chOff x="0" y="0"/>
          <a:chExt cx="0" cy="0"/>
        </a:xfrm>
      </p:grpSpPr>
      <p:sp>
        <p:nvSpPr>
          <p:cNvPr id="529" name="Google Shape;529;p18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30" name="Google Shape;530;p18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31" name="Google Shape;531;p18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matchingName="Section header">
  <p:cSld name="Section header 24">
    <p:spTree>
      <p:nvGrpSpPr>
        <p:cNvPr id="1" name="Shape 532"/>
        <p:cNvGrpSpPr/>
        <p:nvPr/>
      </p:nvGrpSpPr>
      <p:grpSpPr>
        <a:xfrm>
          <a:off x="0" y="0"/>
          <a:ext cx="0" cy="0"/>
          <a:chOff x="0" y="0"/>
          <a:chExt cx="0" cy="0"/>
        </a:xfrm>
      </p:grpSpPr>
      <p:sp>
        <p:nvSpPr>
          <p:cNvPr id="533" name="Google Shape;533;p18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34" name="Google Shape;534;p18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35" name="Google Shape;535;p18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matchingName="Title only">
  <p:cSld name="Title only 22">
    <p:spTree>
      <p:nvGrpSpPr>
        <p:cNvPr id="1" name="Shape 536"/>
        <p:cNvGrpSpPr/>
        <p:nvPr/>
      </p:nvGrpSpPr>
      <p:grpSpPr>
        <a:xfrm>
          <a:off x="0" y="0"/>
          <a:ext cx="0" cy="0"/>
          <a:chOff x="0" y="0"/>
          <a:chExt cx="0" cy="0"/>
        </a:xfrm>
      </p:grpSpPr>
      <p:sp>
        <p:nvSpPr>
          <p:cNvPr id="537" name="Google Shape;537;p18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38" name="Google Shape;538;p18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matchingName="Blank">
  <p:cSld name="Blank 23">
    <p:spTree>
      <p:nvGrpSpPr>
        <p:cNvPr id="1" name="Shape 539"/>
        <p:cNvGrpSpPr/>
        <p:nvPr/>
      </p:nvGrpSpPr>
      <p:grpSpPr>
        <a:xfrm>
          <a:off x="0" y="0"/>
          <a:ext cx="0" cy="0"/>
          <a:chOff x="0" y="0"/>
          <a:chExt cx="0" cy="0"/>
        </a:xfrm>
      </p:grpSpPr>
      <p:sp>
        <p:nvSpPr>
          <p:cNvPr id="540" name="Google Shape;540;p18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3">
    <p:spTree>
      <p:nvGrpSpPr>
        <p:cNvPr id="1" name="Shape 541"/>
        <p:cNvGrpSpPr/>
        <p:nvPr/>
      </p:nvGrpSpPr>
      <p:grpSpPr>
        <a:xfrm>
          <a:off x="0" y="0"/>
          <a:ext cx="0" cy="0"/>
          <a:chOff x="0" y="0"/>
          <a:chExt cx="0" cy="0"/>
        </a:xfrm>
      </p:grpSpPr>
      <p:sp>
        <p:nvSpPr>
          <p:cNvPr id="542" name="Google Shape;542;p18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43" name="Google Shape;543;p18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44" name="Google Shape;544;p18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3">
    <p:spTree>
      <p:nvGrpSpPr>
        <p:cNvPr id="1" name="Shape 545"/>
        <p:cNvGrpSpPr/>
        <p:nvPr/>
      </p:nvGrpSpPr>
      <p:grpSpPr>
        <a:xfrm>
          <a:off x="0" y="0"/>
          <a:ext cx="0" cy="0"/>
          <a:chOff x="0" y="0"/>
          <a:chExt cx="0" cy="0"/>
        </a:xfrm>
      </p:grpSpPr>
      <p:sp>
        <p:nvSpPr>
          <p:cNvPr id="546" name="Google Shape;546;p18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47" name="Google Shape;547;p18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48" name="Google Shape;548;p18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7"/>
        <p:cNvGrpSpPr/>
        <p:nvPr/>
      </p:nvGrpSpPr>
      <p:grpSpPr>
        <a:xfrm>
          <a:off x="0" y="0"/>
          <a:ext cx="0" cy="0"/>
          <a:chOff x="0" y="0"/>
          <a:chExt cx="0" cy="0"/>
        </a:xfrm>
      </p:grpSpPr>
      <p:sp>
        <p:nvSpPr>
          <p:cNvPr id="78" name="Google Shape;78;p5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matchingName="Title and content">
  <p:cSld name="Title and content 25">
    <p:spTree>
      <p:nvGrpSpPr>
        <p:cNvPr id="1" name="Shape 549"/>
        <p:cNvGrpSpPr/>
        <p:nvPr/>
      </p:nvGrpSpPr>
      <p:grpSpPr>
        <a:xfrm>
          <a:off x="0" y="0"/>
          <a:ext cx="0" cy="0"/>
          <a:chOff x="0" y="0"/>
          <a:chExt cx="0" cy="0"/>
        </a:xfrm>
      </p:grpSpPr>
      <p:sp>
        <p:nvSpPr>
          <p:cNvPr id="550" name="Google Shape;550;p18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51" name="Google Shape;551;p18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52" name="Google Shape;552;p18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matchingName="Section header">
  <p:cSld name="Section header 25">
    <p:spTree>
      <p:nvGrpSpPr>
        <p:cNvPr id="1" name="Shape 553"/>
        <p:cNvGrpSpPr/>
        <p:nvPr/>
      </p:nvGrpSpPr>
      <p:grpSpPr>
        <a:xfrm>
          <a:off x="0" y="0"/>
          <a:ext cx="0" cy="0"/>
          <a:chOff x="0" y="0"/>
          <a:chExt cx="0" cy="0"/>
        </a:xfrm>
      </p:grpSpPr>
      <p:sp>
        <p:nvSpPr>
          <p:cNvPr id="554" name="Google Shape;554;p18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55" name="Google Shape;555;p18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56" name="Google Shape;556;p18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matchingName="Title only">
  <p:cSld name="Title only 23">
    <p:spTree>
      <p:nvGrpSpPr>
        <p:cNvPr id="1" name="Shape 557"/>
        <p:cNvGrpSpPr/>
        <p:nvPr/>
      </p:nvGrpSpPr>
      <p:grpSpPr>
        <a:xfrm>
          <a:off x="0" y="0"/>
          <a:ext cx="0" cy="0"/>
          <a:chOff x="0" y="0"/>
          <a:chExt cx="0" cy="0"/>
        </a:xfrm>
      </p:grpSpPr>
      <p:sp>
        <p:nvSpPr>
          <p:cNvPr id="558" name="Google Shape;558;p19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59" name="Google Shape;559;p19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matchingName="Blank">
  <p:cSld name="Blank 24">
    <p:spTree>
      <p:nvGrpSpPr>
        <p:cNvPr id="1" name="Shape 560"/>
        <p:cNvGrpSpPr/>
        <p:nvPr/>
      </p:nvGrpSpPr>
      <p:grpSpPr>
        <a:xfrm>
          <a:off x="0" y="0"/>
          <a:ext cx="0" cy="0"/>
          <a:chOff x="0" y="0"/>
          <a:chExt cx="0" cy="0"/>
        </a:xfrm>
      </p:grpSpPr>
      <p:sp>
        <p:nvSpPr>
          <p:cNvPr id="561" name="Google Shape;561;p19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4">
    <p:spTree>
      <p:nvGrpSpPr>
        <p:cNvPr id="1" name="Shape 562"/>
        <p:cNvGrpSpPr/>
        <p:nvPr/>
      </p:nvGrpSpPr>
      <p:grpSpPr>
        <a:xfrm>
          <a:off x="0" y="0"/>
          <a:ext cx="0" cy="0"/>
          <a:chOff x="0" y="0"/>
          <a:chExt cx="0" cy="0"/>
        </a:xfrm>
      </p:grpSpPr>
      <p:sp>
        <p:nvSpPr>
          <p:cNvPr id="563" name="Google Shape;563;p19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64" name="Google Shape;564;p19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65" name="Google Shape;565;p19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4">
    <p:spTree>
      <p:nvGrpSpPr>
        <p:cNvPr id="1" name="Shape 566"/>
        <p:cNvGrpSpPr/>
        <p:nvPr/>
      </p:nvGrpSpPr>
      <p:grpSpPr>
        <a:xfrm>
          <a:off x="0" y="0"/>
          <a:ext cx="0" cy="0"/>
          <a:chOff x="0" y="0"/>
          <a:chExt cx="0" cy="0"/>
        </a:xfrm>
      </p:grpSpPr>
      <p:sp>
        <p:nvSpPr>
          <p:cNvPr id="567" name="Google Shape;567;p19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68" name="Google Shape;568;p19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69" name="Google Shape;569;p19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matchingName="Title and content">
  <p:cSld name="Title and content 26">
    <p:spTree>
      <p:nvGrpSpPr>
        <p:cNvPr id="1" name="Shape 570"/>
        <p:cNvGrpSpPr/>
        <p:nvPr/>
      </p:nvGrpSpPr>
      <p:grpSpPr>
        <a:xfrm>
          <a:off x="0" y="0"/>
          <a:ext cx="0" cy="0"/>
          <a:chOff x="0" y="0"/>
          <a:chExt cx="0" cy="0"/>
        </a:xfrm>
      </p:grpSpPr>
      <p:sp>
        <p:nvSpPr>
          <p:cNvPr id="571" name="Google Shape;571;p19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72" name="Google Shape;572;p19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73" name="Google Shape;573;p19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matchingName="Section header">
  <p:cSld name="Section header 26">
    <p:spTree>
      <p:nvGrpSpPr>
        <p:cNvPr id="1" name="Shape 574"/>
        <p:cNvGrpSpPr/>
        <p:nvPr/>
      </p:nvGrpSpPr>
      <p:grpSpPr>
        <a:xfrm>
          <a:off x="0" y="0"/>
          <a:ext cx="0" cy="0"/>
          <a:chOff x="0" y="0"/>
          <a:chExt cx="0" cy="0"/>
        </a:xfrm>
      </p:grpSpPr>
      <p:sp>
        <p:nvSpPr>
          <p:cNvPr id="575" name="Google Shape;575;p19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76" name="Google Shape;576;p19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77" name="Google Shape;577;p19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matchingName="Title only">
  <p:cSld name="Title only 24">
    <p:spTree>
      <p:nvGrpSpPr>
        <p:cNvPr id="1" name="Shape 578"/>
        <p:cNvGrpSpPr/>
        <p:nvPr/>
      </p:nvGrpSpPr>
      <p:grpSpPr>
        <a:xfrm>
          <a:off x="0" y="0"/>
          <a:ext cx="0" cy="0"/>
          <a:chOff x="0" y="0"/>
          <a:chExt cx="0" cy="0"/>
        </a:xfrm>
      </p:grpSpPr>
      <p:sp>
        <p:nvSpPr>
          <p:cNvPr id="579" name="Google Shape;579;p19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80" name="Google Shape;580;p19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matchingName="Blank">
  <p:cSld name="Blank 25">
    <p:spTree>
      <p:nvGrpSpPr>
        <p:cNvPr id="1" name="Shape 581"/>
        <p:cNvGrpSpPr/>
        <p:nvPr/>
      </p:nvGrpSpPr>
      <p:grpSpPr>
        <a:xfrm>
          <a:off x="0" y="0"/>
          <a:ext cx="0" cy="0"/>
          <a:chOff x="0" y="0"/>
          <a:chExt cx="0" cy="0"/>
        </a:xfrm>
      </p:grpSpPr>
      <p:sp>
        <p:nvSpPr>
          <p:cNvPr id="582" name="Google Shape;582;p19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79"/>
        <p:cNvGrpSpPr/>
        <p:nvPr/>
      </p:nvGrpSpPr>
      <p:grpSpPr>
        <a:xfrm>
          <a:off x="0" y="0"/>
          <a:ext cx="0" cy="0"/>
          <a:chOff x="0" y="0"/>
          <a:chExt cx="0" cy="0"/>
        </a:xfrm>
      </p:grpSpPr>
      <p:sp>
        <p:nvSpPr>
          <p:cNvPr id="80" name="Google Shape;80;p5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81" name="Google Shape;81;p5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2" name="Google Shape;82;p5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5">
    <p:spTree>
      <p:nvGrpSpPr>
        <p:cNvPr id="1" name="Shape 583"/>
        <p:cNvGrpSpPr/>
        <p:nvPr/>
      </p:nvGrpSpPr>
      <p:grpSpPr>
        <a:xfrm>
          <a:off x="0" y="0"/>
          <a:ext cx="0" cy="0"/>
          <a:chOff x="0" y="0"/>
          <a:chExt cx="0" cy="0"/>
        </a:xfrm>
      </p:grpSpPr>
      <p:sp>
        <p:nvSpPr>
          <p:cNvPr id="584" name="Google Shape;584;p19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85" name="Google Shape;585;p19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86" name="Google Shape;586;p19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5">
    <p:spTree>
      <p:nvGrpSpPr>
        <p:cNvPr id="1" name="Shape 587"/>
        <p:cNvGrpSpPr/>
        <p:nvPr/>
      </p:nvGrpSpPr>
      <p:grpSpPr>
        <a:xfrm>
          <a:off x="0" y="0"/>
          <a:ext cx="0" cy="0"/>
          <a:chOff x="0" y="0"/>
          <a:chExt cx="0" cy="0"/>
        </a:xfrm>
      </p:grpSpPr>
      <p:sp>
        <p:nvSpPr>
          <p:cNvPr id="588" name="Google Shape;588;p19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89" name="Google Shape;589;p19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90" name="Google Shape;590;p19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matchingName="Title and content">
  <p:cSld name="Title and content 27">
    <p:spTree>
      <p:nvGrpSpPr>
        <p:cNvPr id="1" name="Shape 591"/>
        <p:cNvGrpSpPr/>
        <p:nvPr/>
      </p:nvGrpSpPr>
      <p:grpSpPr>
        <a:xfrm>
          <a:off x="0" y="0"/>
          <a:ext cx="0" cy="0"/>
          <a:chOff x="0" y="0"/>
          <a:chExt cx="0" cy="0"/>
        </a:xfrm>
      </p:grpSpPr>
      <p:sp>
        <p:nvSpPr>
          <p:cNvPr id="592" name="Google Shape;592;p20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93" name="Google Shape;593;p20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94" name="Google Shape;594;p20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matchingName="Section header">
  <p:cSld name="Section header 27">
    <p:spTree>
      <p:nvGrpSpPr>
        <p:cNvPr id="1" name="Shape 595"/>
        <p:cNvGrpSpPr/>
        <p:nvPr/>
      </p:nvGrpSpPr>
      <p:grpSpPr>
        <a:xfrm>
          <a:off x="0" y="0"/>
          <a:ext cx="0" cy="0"/>
          <a:chOff x="0" y="0"/>
          <a:chExt cx="0" cy="0"/>
        </a:xfrm>
      </p:grpSpPr>
      <p:sp>
        <p:nvSpPr>
          <p:cNvPr id="596" name="Google Shape;596;p20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97" name="Google Shape;597;p20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98" name="Google Shape;598;p20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matchingName="Title only">
  <p:cSld name="Title only 25">
    <p:spTree>
      <p:nvGrpSpPr>
        <p:cNvPr id="1" name="Shape 599"/>
        <p:cNvGrpSpPr/>
        <p:nvPr/>
      </p:nvGrpSpPr>
      <p:grpSpPr>
        <a:xfrm>
          <a:off x="0" y="0"/>
          <a:ext cx="0" cy="0"/>
          <a:chOff x="0" y="0"/>
          <a:chExt cx="0" cy="0"/>
        </a:xfrm>
      </p:grpSpPr>
      <p:sp>
        <p:nvSpPr>
          <p:cNvPr id="600" name="Google Shape;600;p20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01" name="Google Shape;601;p20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matchingName="Blank">
  <p:cSld name="Blank 26">
    <p:spTree>
      <p:nvGrpSpPr>
        <p:cNvPr id="1" name="Shape 602"/>
        <p:cNvGrpSpPr/>
        <p:nvPr/>
      </p:nvGrpSpPr>
      <p:grpSpPr>
        <a:xfrm>
          <a:off x="0" y="0"/>
          <a:ext cx="0" cy="0"/>
          <a:chOff x="0" y="0"/>
          <a:chExt cx="0" cy="0"/>
        </a:xfrm>
      </p:grpSpPr>
      <p:sp>
        <p:nvSpPr>
          <p:cNvPr id="603" name="Google Shape;603;p20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6">
    <p:spTree>
      <p:nvGrpSpPr>
        <p:cNvPr id="1" name="Shape 604"/>
        <p:cNvGrpSpPr/>
        <p:nvPr/>
      </p:nvGrpSpPr>
      <p:grpSpPr>
        <a:xfrm>
          <a:off x="0" y="0"/>
          <a:ext cx="0" cy="0"/>
          <a:chOff x="0" y="0"/>
          <a:chExt cx="0" cy="0"/>
        </a:xfrm>
      </p:grpSpPr>
      <p:sp>
        <p:nvSpPr>
          <p:cNvPr id="605" name="Google Shape;605;p20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06" name="Google Shape;606;p20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07" name="Google Shape;607;p20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6">
    <p:spTree>
      <p:nvGrpSpPr>
        <p:cNvPr id="1" name="Shape 608"/>
        <p:cNvGrpSpPr/>
        <p:nvPr/>
      </p:nvGrpSpPr>
      <p:grpSpPr>
        <a:xfrm>
          <a:off x="0" y="0"/>
          <a:ext cx="0" cy="0"/>
          <a:chOff x="0" y="0"/>
          <a:chExt cx="0" cy="0"/>
        </a:xfrm>
      </p:grpSpPr>
      <p:sp>
        <p:nvSpPr>
          <p:cNvPr id="609" name="Google Shape;609;p20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10" name="Google Shape;610;p20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11" name="Google Shape;611;p20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matchingName="Title and content">
  <p:cSld name="Title and content 28">
    <p:spTree>
      <p:nvGrpSpPr>
        <p:cNvPr id="1" name="Shape 612"/>
        <p:cNvGrpSpPr/>
        <p:nvPr/>
      </p:nvGrpSpPr>
      <p:grpSpPr>
        <a:xfrm>
          <a:off x="0" y="0"/>
          <a:ext cx="0" cy="0"/>
          <a:chOff x="0" y="0"/>
          <a:chExt cx="0" cy="0"/>
        </a:xfrm>
      </p:grpSpPr>
      <p:sp>
        <p:nvSpPr>
          <p:cNvPr id="613" name="Google Shape;613;p20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14" name="Google Shape;614;p20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15" name="Google Shape;615;p20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matchingName="Section header">
  <p:cSld name="Section header 28">
    <p:spTree>
      <p:nvGrpSpPr>
        <p:cNvPr id="1" name="Shape 616"/>
        <p:cNvGrpSpPr/>
        <p:nvPr/>
      </p:nvGrpSpPr>
      <p:grpSpPr>
        <a:xfrm>
          <a:off x="0" y="0"/>
          <a:ext cx="0" cy="0"/>
          <a:chOff x="0" y="0"/>
          <a:chExt cx="0" cy="0"/>
        </a:xfrm>
      </p:grpSpPr>
      <p:sp>
        <p:nvSpPr>
          <p:cNvPr id="617" name="Google Shape;617;p20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18" name="Google Shape;618;p20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19" name="Google Shape;619;p20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83"/>
        <p:cNvGrpSpPr/>
        <p:nvPr/>
      </p:nvGrpSpPr>
      <p:grpSpPr>
        <a:xfrm>
          <a:off x="0" y="0"/>
          <a:ext cx="0" cy="0"/>
          <a:chOff x="0" y="0"/>
          <a:chExt cx="0" cy="0"/>
        </a:xfrm>
      </p:grpSpPr>
      <p:sp>
        <p:nvSpPr>
          <p:cNvPr id="84" name="Google Shape;84;p5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85" name="Google Shape;85;p5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6" name="Google Shape;86;p5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matchingName="Title only">
  <p:cSld name="Title only 26">
    <p:spTree>
      <p:nvGrpSpPr>
        <p:cNvPr id="1" name="Shape 620"/>
        <p:cNvGrpSpPr/>
        <p:nvPr/>
      </p:nvGrpSpPr>
      <p:grpSpPr>
        <a:xfrm>
          <a:off x="0" y="0"/>
          <a:ext cx="0" cy="0"/>
          <a:chOff x="0" y="0"/>
          <a:chExt cx="0" cy="0"/>
        </a:xfrm>
      </p:grpSpPr>
      <p:sp>
        <p:nvSpPr>
          <p:cNvPr id="621" name="Google Shape;621;p20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22" name="Google Shape;622;p20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matchingName="Blank">
  <p:cSld name="Blank 27">
    <p:spTree>
      <p:nvGrpSpPr>
        <p:cNvPr id="1" name="Shape 623"/>
        <p:cNvGrpSpPr/>
        <p:nvPr/>
      </p:nvGrpSpPr>
      <p:grpSpPr>
        <a:xfrm>
          <a:off x="0" y="0"/>
          <a:ext cx="0" cy="0"/>
          <a:chOff x="0" y="0"/>
          <a:chExt cx="0" cy="0"/>
        </a:xfrm>
      </p:grpSpPr>
      <p:sp>
        <p:nvSpPr>
          <p:cNvPr id="624" name="Google Shape;624;p20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7">
    <p:spTree>
      <p:nvGrpSpPr>
        <p:cNvPr id="1" name="Shape 625"/>
        <p:cNvGrpSpPr/>
        <p:nvPr/>
      </p:nvGrpSpPr>
      <p:grpSpPr>
        <a:xfrm>
          <a:off x="0" y="0"/>
          <a:ext cx="0" cy="0"/>
          <a:chOff x="0" y="0"/>
          <a:chExt cx="0" cy="0"/>
        </a:xfrm>
      </p:grpSpPr>
      <p:sp>
        <p:nvSpPr>
          <p:cNvPr id="626" name="Google Shape;626;p21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27" name="Google Shape;627;p21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28" name="Google Shape;628;p21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7">
    <p:spTree>
      <p:nvGrpSpPr>
        <p:cNvPr id="1" name="Shape 629"/>
        <p:cNvGrpSpPr/>
        <p:nvPr/>
      </p:nvGrpSpPr>
      <p:grpSpPr>
        <a:xfrm>
          <a:off x="0" y="0"/>
          <a:ext cx="0" cy="0"/>
          <a:chOff x="0" y="0"/>
          <a:chExt cx="0" cy="0"/>
        </a:xfrm>
      </p:grpSpPr>
      <p:sp>
        <p:nvSpPr>
          <p:cNvPr id="630" name="Google Shape;630;p21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31" name="Google Shape;631;p21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32" name="Google Shape;632;p21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matchingName="Title and content">
  <p:cSld name="Title and content 29">
    <p:spTree>
      <p:nvGrpSpPr>
        <p:cNvPr id="1" name="Shape 633"/>
        <p:cNvGrpSpPr/>
        <p:nvPr/>
      </p:nvGrpSpPr>
      <p:grpSpPr>
        <a:xfrm>
          <a:off x="0" y="0"/>
          <a:ext cx="0" cy="0"/>
          <a:chOff x="0" y="0"/>
          <a:chExt cx="0" cy="0"/>
        </a:xfrm>
      </p:grpSpPr>
      <p:sp>
        <p:nvSpPr>
          <p:cNvPr id="634" name="Google Shape;634;p21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35" name="Google Shape;635;p21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36" name="Google Shape;636;p21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matchingName="Section header">
  <p:cSld name="Section header 29">
    <p:spTree>
      <p:nvGrpSpPr>
        <p:cNvPr id="1" name="Shape 637"/>
        <p:cNvGrpSpPr/>
        <p:nvPr/>
      </p:nvGrpSpPr>
      <p:grpSpPr>
        <a:xfrm>
          <a:off x="0" y="0"/>
          <a:ext cx="0" cy="0"/>
          <a:chOff x="0" y="0"/>
          <a:chExt cx="0" cy="0"/>
        </a:xfrm>
      </p:grpSpPr>
      <p:sp>
        <p:nvSpPr>
          <p:cNvPr id="638" name="Google Shape;638;p21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39" name="Google Shape;639;p21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40" name="Google Shape;640;p21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matchingName="Title only">
  <p:cSld name="Title only 27">
    <p:spTree>
      <p:nvGrpSpPr>
        <p:cNvPr id="1" name="Shape 641"/>
        <p:cNvGrpSpPr/>
        <p:nvPr/>
      </p:nvGrpSpPr>
      <p:grpSpPr>
        <a:xfrm>
          <a:off x="0" y="0"/>
          <a:ext cx="0" cy="0"/>
          <a:chOff x="0" y="0"/>
          <a:chExt cx="0" cy="0"/>
        </a:xfrm>
      </p:grpSpPr>
      <p:sp>
        <p:nvSpPr>
          <p:cNvPr id="642" name="Google Shape;642;p21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43" name="Google Shape;643;p21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matchingName="Blank">
  <p:cSld name="Blank 28">
    <p:spTree>
      <p:nvGrpSpPr>
        <p:cNvPr id="1" name="Shape 644"/>
        <p:cNvGrpSpPr/>
        <p:nvPr/>
      </p:nvGrpSpPr>
      <p:grpSpPr>
        <a:xfrm>
          <a:off x="0" y="0"/>
          <a:ext cx="0" cy="0"/>
          <a:chOff x="0" y="0"/>
          <a:chExt cx="0" cy="0"/>
        </a:xfrm>
      </p:grpSpPr>
      <p:sp>
        <p:nvSpPr>
          <p:cNvPr id="645" name="Google Shape;645;p21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8">
    <p:spTree>
      <p:nvGrpSpPr>
        <p:cNvPr id="1" name="Shape 646"/>
        <p:cNvGrpSpPr/>
        <p:nvPr/>
      </p:nvGrpSpPr>
      <p:grpSpPr>
        <a:xfrm>
          <a:off x="0" y="0"/>
          <a:ext cx="0" cy="0"/>
          <a:chOff x="0" y="0"/>
          <a:chExt cx="0" cy="0"/>
        </a:xfrm>
      </p:grpSpPr>
      <p:sp>
        <p:nvSpPr>
          <p:cNvPr id="647" name="Google Shape;647;p21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48" name="Google Shape;648;p21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49" name="Google Shape;649;p21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8">
    <p:spTree>
      <p:nvGrpSpPr>
        <p:cNvPr id="1" name="Shape 650"/>
        <p:cNvGrpSpPr/>
        <p:nvPr/>
      </p:nvGrpSpPr>
      <p:grpSpPr>
        <a:xfrm>
          <a:off x="0" y="0"/>
          <a:ext cx="0" cy="0"/>
          <a:chOff x="0" y="0"/>
          <a:chExt cx="0" cy="0"/>
        </a:xfrm>
      </p:grpSpPr>
      <p:sp>
        <p:nvSpPr>
          <p:cNvPr id="651" name="Google Shape;651;p21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52" name="Google Shape;652;p21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53" name="Google Shape;653;p21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p:cSld name="Title and content 3">
    <p:spTree>
      <p:nvGrpSpPr>
        <p:cNvPr id="1" name="Shape 87"/>
        <p:cNvGrpSpPr/>
        <p:nvPr/>
      </p:nvGrpSpPr>
      <p:grpSpPr>
        <a:xfrm>
          <a:off x="0" y="0"/>
          <a:ext cx="0" cy="0"/>
          <a:chOff x="0" y="0"/>
          <a:chExt cx="0" cy="0"/>
        </a:xfrm>
      </p:grpSpPr>
      <p:sp>
        <p:nvSpPr>
          <p:cNvPr id="88" name="Google Shape;88;p5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89" name="Google Shape;89;p5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90" name="Google Shape;90;p5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matchingName="Title and content">
  <p:cSld name="Title and content 30">
    <p:spTree>
      <p:nvGrpSpPr>
        <p:cNvPr id="1" name="Shape 654"/>
        <p:cNvGrpSpPr/>
        <p:nvPr/>
      </p:nvGrpSpPr>
      <p:grpSpPr>
        <a:xfrm>
          <a:off x="0" y="0"/>
          <a:ext cx="0" cy="0"/>
          <a:chOff x="0" y="0"/>
          <a:chExt cx="0" cy="0"/>
        </a:xfrm>
      </p:grpSpPr>
      <p:sp>
        <p:nvSpPr>
          <p:cNvPr id="655" name="Google Shape;655;p21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56" name="Google Shape;656;p21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57" name="Google Shape;657;p21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matchingName="Section header">
  <p:cSld name="Section header 30">
    <p:spTree>
      <p:nvGrpSpPr>
        <p:cNvPr id="1" name="Shape 658"/>
        <p:cNvGrpSpPr/>
        <p:nvPr/>
      </p:nvGrpSpPr>
      <p:grpSpPr>
        <a:xfrm>
          <a:off x="0" y="0"/>
          <a:ext cx="0" cy="0"/>
          <a:chOff x="0" y="0"/>
          <a:chExt cx="0" cy="0"/>
        </a:xfrm>
      </p:grpSpPr>
      <p:sp>
        <p:nvSpPr>
          <p:cNvPr id="659" name="Google Shape;659;p21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60" name="Google Shape;660;p21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61" name="Google Shape;661;p21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matchingName="Title only">
  <p:cSld name="Title only 28">
    <p:spTree>
      <p:nvGrpSpPr>
        <p:cNvPr id="1" name="Shape 662"/>
        <p:cNvGrpSpPr/>
        <p:nvPr/>
      </p:nvGrpSpPr>
      <p:grpSpPr>
        <a:xfrm>
          <a:off x="0" y="0"/>
          <a:ext cx="0" cy="0"/>
          <a:chOff x="0" y="0"/>
          <a:chExt cx="0" cy="0"/>
        </a:xfrm>
      </p:grpSpPr>
      <p:sp>
        <p:nvSpPr>
          <p:cNvPr id="663" name="Google Shape;663;p22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64" name="Google Shape;664;p22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matchingName="Blank">
  <p:cSld name="Blank 29">
    <p:spTree>
      <p:nvGrpSpPr>
        <p:cNvPr id="1" name="Shape 665"/>
        <p:cNvGrpSpPr/>
        <p:nvPr/>
      </p:nvGrpSpPr>
      <p:grpSpPr>
        <a:xfrm>
          <a:off x="0" y="0"/>
          <a:ext cx="0" cy="0"/>
          <a:chOff x="0" y="0"/>
          <a:chExt cx="0" cy="0"/>
        </a:xfrm>
      </p:grpSpPr>
      <p:sp>
        <p:nvSpPr>
          <p:cNvPr id="666" name="Google Shape;666;p22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9">
    <p:spTree>
      <p:nvGrpSpPr>
        <p:cNvPr id="1" name="Shape 667"/>
        <p:cNvGrpSpPr/>
        <p:nvPr/>
      </p:nvGrpSpPr>
      <p:grpSpPr>
        <a:xfrm>
          <a:off x="0" y="0"/>
          <a:ext cx="0" cy="0"/>
          <a:chOff x="0" y="0"/>
          <a:chExt cx="0" cy="0"/>
        </a:xfrm>
      </p:grpSpPr>
      <p:sp>
        <p:nvSpPr>
          <p:cNvPr id="668" name="Google Shape;668;p22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69" name="Google Shape;669;p22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70" name="Google Shape;670;p22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9">
    <p:spTree>
      <p:nvGrpSpPr>
        <p:cNvPr id="1" name="Shape 671"/>
        <p:cNvGrpSpPr/>
        <p:nvPr/>
      </p:nvGrpSpPr>
      <p:grpSpPr>
        <a:xfrm>
          <a:off x="0" y="0"/>
          <a:ext cx="0" cy="0"/>
          <a:chOff x="0" y="0"/>
          <a:chExt cx="0" cy="0"/>
        </a:xfrm>
      </p:grpSpPr>
      <p:sp>
        <p:nvSpPr>
          <p:cNvPr id="672" name="Google Shape;672;p22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73" name="Google Shape;673;p22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74" name="Google Shape;674;p22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matchingName="Title and content">
  <p:cSld name="Title and content 31">
    <p:spTree>
      <p:nvGrpSpPr>
        <p:cNvPr id="1" name="Shape 675"/>
        <p:cNvGrpSpPr/>
        <p:nvPr/>
      </p:nvGrpSpPr>
      <p:grpSpPr>
        <a:xfrm>
          <a:off x="0" y="0"/>
          <a:ext cx="0" cy="0"/>
          <a:chOff x="0" y="0"/>
          <a:chExt cx="0" cy="0"/>
        </a:xfrm>
      </p:grpSpPr>
      <p:sp>
        <p:nvSpPr>
          <p:cNvPr id="676" name="Google Shape;676;p22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77" name="Google Shape;677;p22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78" name="Google Shape;678;p22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matchingName="Section header">
  <p:cSld name="Section header 31">
    <p:spTree>
      <p:nvGrpSpPr>
        <p:cNvPr id="1" name="Shape 679"/>
        <p:cNvGrpSpPr/>
        <p:nvPr/>
      </p:nvGrpSpPr>
      <p:grpSpPr>
        <a:xfrm>
          <a:off x="0" y="0"/>
          <a:ext cx="0" cy="0"/>
          <a:chOff x="0" y="0"/>
          <a:chExt cx="0" cy="0"/>
        </a:xfrm>
      </p:grpSpPr>
      <p:sp>
        <p:nvSpPr>
          <p:cNvPr id="680" name="Google Shape;680;p22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81" name="Google Shape;681;p22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82" name="Google Shape;682;p22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matchingName="Title only">
  <p:cSld name="Title only 29">
    <p:spTree>
      <p:nvGrpSpPr>
        <p:cNvPr id="1" name="Shape 683"/>
        <p:cNvGrpSpPr/>
        <p:nvPr/>
      </p:nvGrpSpPr>
      <p:grpSpPr>
        <a:xfrm>
          <a:off x="0" y="0"/>
          <a:ext cx="0" cy="0"/>
          <a:chOff x="0" y="0"/>
          <a:chExt cx="0" cy="0"/>
        </a:xfrm>
      </p:grpSpPr>
      <p:sp>
        <p:nvSpPr>
          <p:cNvPr id="684" name="Google Shape;684;p22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85" name="Google Shape;685;p22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matchingName="Blank">
  <p:cSld name="Blank 30">
    <p:spTree>
      <p:nvGrpSpPr>
        <p:cNvPr id="1" name="Shape 686"/>
        <p:cNvGrpSpPr/>
        <p:nvPr/>
      </p:nvGrpSpPr>
      <p:grpSpPr>
        <a:xfrm>
          <a:off x="0" y="0"/>
          <a:ext cx="0" cy="0"/>
          <a:chOff x="0" y="0"/>
          <a:chExt cx="0" cy="0"/>
        </a:xfrm>
      </p:grpSpPr>
      <p:sp>
        <p:nvSpPr>
          <p:cNvPr id="687" name="Google Shape;687;p22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p:cSld name="Section header 3">
    <p:spTree>
      <p:nvGrpSpPr>
        <p:cNvPr id="1" name="Shape 91"/>
        <p:cNvGrpSpPr/>
        <p:nvPr/>
      </p:nvGrpSpPr>
      <p:grpSpPr>
        <a:xfrm>
          <a:off x="0" y="0"/>
          <a:ext cx="0" cy="0"/>
          <a:chOff x="0" y="0"/>
          <a:chExt cx="0" cy="0"/>
        </a:xfrm>
      </p:grpSpPr>
      <p:sp>
        <p:nvSpPr>
          <p:cNvPr id="92" name="Google Shape;92;p5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93" name="Google Shape;93;p5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94" name="Google Shape;94;p5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88"/>
        <p:cNvGrpSpPr/>
        <p:nvPr/>
      </p:nvGrpSpPr>
      <p:grpSpPr>
        <a:xfrm>
          <a:off x="0" y="0"/>
          <a:ext cx="0" cy="0"/>
          <a:chOff x="0" y="0"/>
          <a:chExt cx="0" cy="0"/>
        </a:xfrm>
      </p:grpSpPr>
      <p:sp>
        <p:nvSpPr>
          <p:cNvPr id="689" name="Google Shape;689;p228"/>
          <p:cNvSpPr txBox="1">
            <a:spLocks noGrp="1"/>
          </p:cNvSpPr>
          <p:nvPr>
            <p:ph type="title"/>
          </p:nvPr>
        </p:nvSpPr>
        <p:spPr>
          <a:xfrm>
            <a:off x="457200" y="204470"/>
            <a:ext cx="3008630" cy="871855"/>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90" name="Google Shape;690;p228"/>
          <p:cNvSpPr txBox="1">
            <a:spLocks noGrp="1"/>
          </p:cNvSpPr>
          <p:nvPr>
            <p:ph type="body" idx="1"/>
          </p:nvPr>
        </p:nvSpPr>
        <p:spPr>
          <a:xfrm>
            <a:off x="3575050" y="204470"/>
            <a:ext cx="5111750" cy="439039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91" name="Google Shape;691;p228"/>
          <p:cNvSpPr txBox="1">
            <a:spLocks noGrp="1"/>
          </p:cNvSpPr>
          <p:nvPr>
            <p:ph type="body" idx="2"/>
          </p:nvPr>
        </p:nvSpPr>
        <p:spPr>
          <a:xfrm>
            <a:off x="457200" y="1076325"/>
            <a:ext cx="3008630" cy="3518535"/>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92" name="Google Shape;692;p22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30">
    <p:spTree>
      <p:nvGrpSpPr>
        <p:cNvPr id="1" name="Shape 693"/>
        <p:cNvGrpSpPr/>
        <p:nvPr/>
      </p:nvGrpSpPr>
      <p:grpSpPr>
        <a:xfrm>
          <a:off x="0" y="0"/>
          <a:ext cx="0" cy="0"/>
          <a:chOff x="0" y="0"/>
          <a:chExt cx="0" cy="0"/>
        </a:xfrm>
      </p:grpSpPr>
      <p:sp>
        <p:nvSpPr>
          <p:cNvPr id="694" name="Google Shape;694;p229"/>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95" name="Google Shape;695;p229"/>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96" name="Google Shape;696;p22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30">
    <p:spTree>
      <p:nvGrpSpPr>
        <p:cNvPr id="1" name="Shape 697"/>
        <p:cNvGrpSpPr/>
        <p:nvPr/>
      </p:nvGrpSpPr>
      <p:grpSpPr>
        <a:xfrm>
          <a:off x="0" y="0"/>
          <a:ext cx="0" cy="0"/>
          <a:chOff x="0" y="0"/>
          <a:chExt cx="0" cy="0"/>
        </a:xfrm>
      </p:grpSpPr>
      <p:sp>
        <p:nvSpPr>
          <p:cNvPr id="698" name="Google Shape;698;p230"/>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99" name="Google Shape;699;p230"/>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00" name="Google Shape;700;p23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matchingName="Title and content">
  <p:cSld name="Title and content 32">
    <p:spTree>
      <p:nvGrpSpPr>
        <p:cNvPr id="1" name="Shape 701"/>
        <p:cNvGrpSpPr/>
        <p:nvPr/>
      </p:nvGrpSpPr>
      <p:grpSpPr>
        <a:xfrm>
          <a:off x="0" y="0"/>
          <a:ext cx="0" cy="0"/>
          <a:chOff x="0" y="0"/>
          <a:chExt cx="0" cy="0"/>
        </a:xfrm>
      </p:grpSpPr>
      <p:sp>
        <p:nvSpPr>
          <p:cNvPr id="702" name="Google Shape;702;p231"/>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03" name="Google Shape;703;p231"/>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04" name="Google Shape;704;p23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matchingName="Section header">
  <p:cSld name="Section header 32">
    <p:spTree>
      <p:nvGrpSpPr>
        <p:cNvPr id="1" name="Shape 705"/>
        <p:cNvGrpSpPr/>
        <p:nvPr/>
      </p:nvGrpSpPr>
      <p:grpSpPr>
        <a:xfrm>
          <a:off x="0" y="0"/>
          <a:ext cx="0" cy="0"/>
          <a:chOff x="0" y="0"/>
          <a:chExt cx="0" cy="0"/>
        </a:xfrm>
      </p:grpSpPr>
      <p:sp>
        <p:nvSpPr>
          <p:cNvPr id="706" name="Google Shape;706;p232"/>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07" name="Google Shape;707;p232"/>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08" name="Google Shape;708;p23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matchingName="Title only">
  <p:cSld name="Title only 30">
    <p:spTree>
      <p:nvGrpSpPr>
        <p:cNvPr id="1" name="Shape 709"/>
        <p:cNvGrpSpPr/>
        <p:nvPr/>
      </p:nvGrpSpPr>
      <p:grpSpPr>
        <a:xfrm>
          <a:off x="0" y="0"/>
          <a:ext cx="0" cy="0"/>
          <a:chOff x="0" y="0"/>
          <a:chExt cx="0" cy="0"/>
        </a:xfrm>
      </p:grpSpPr>
      <p:sp>
        <p:nvSpPr>
          <p:cNvPr id="710" name="Google Shape;710;p233"/>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11" name="Google Shape;711;p23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matchingName="Blank">
  <p:cSld name="Blank 31">
    <p:spTree>
      <p:nvGrpSpPr>
        <p:cNvPr id="1" name="Shape 712"/>
        <p:cNvGrpSpPr/>
        <p:nvPr/>
      </p:nvGrpSpPr>
      <p:grpSpPr>
        <a:xfrm>
          <a:off x="0" y="0"/>
          <a:ext cx="0" cy="0"/>
          <a:chOff x="0" y="0"/>
          <a:chExt cx="0" cy="0"/>
        </a:xfrm>
      </p:grpSpPr>
      <p:sp>
        <p:nvSpPr>
          <p:cNvPr id="713" name="Google Shape;713;p23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714"/>
        <p:cNvGrpSpPr/>
        <p:nvPr/>
      </p:nvGrpSpPr>
      <p:grpSpPr>
        <a:xfrm>
          <a:off x="0" y="0"/>
          <a:ext cx="0" cy="0"/>
          <a:chOff x="0" y="0"/>
          <a:chExt cx="0" cy="0"/>
        </a:xfrm>
      </p:grpSpPr>
      <p:sp>
        <p:nvSpPr>
          <p:cNvPr id="715" name="Google Shape;715;p235"/>
          <p:cNvSpPr txBox="1">
            <a:spLocks noGrp="1"/>
          </p:cNvSpPr>
          <p:nvPr>
            <p:ph type="title"/>
          </p:nvPr>
        </p:nvSpPr>
        <p:spPr>
          <a:xfrm>
            <a:off x="457200" y="204470"/>
            <a:ext cx="3008630" cy="871855"/>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16" name="Google Shape;716;p235"/>
          <p:cNvSpPr txBox="1">
            <a:spLocks noGrp="1"/>
          </p:cNvSpPr>
          <p:nvPr>
            <p:ph type="body" idx="1"/>
          </p:nvPr>
        </p:nvSpPr>
        <p:spPr>
          <a:xfrm>
            <a:off x="3575050" y="204470"/>
            <a:ext cx="5111750" cy="439039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17" name="Google Shape;717;p235"/>
          <p:cNvSpPr txBox="1">
            <a:spLocks noGrp="1"/>
          </p:cNvSpPr>
          <p:nvPr>
            <p:ph type="body" idx="2"/>
          </p:nvPr>
        </p:nvSpPr>
        <p:spPr>
          <a:xfrm>
            <a:off x="457200" y="1076325"/>
            <a:ext cx="3008630" cy="3518535"/>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18" name="Google Shape;718;p23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31">
    <p:spTree>
      <p:nvGrpSpPr>
        <p:cNvPr id="1" name="Shape 719"/>
        <p:cNvGrpSpPr/>
        <p:nvPr/>
      </p:nvGrpSpPr>
      <p:grpSpPr>
        <a:xfrm>
          <a:off x="0" y="0"/>
          <a:ext cx="0" cy="0"/>
          <a:chOff x="0" y="0"/>
          <a:chExt cx="0" cy="0"/>
        </a:xfrm>
      </p:grpSpPr>
      <p:sp>
        <p:nvSpPr>
          <p:cNvPr id="720" name="Google Shape;720;p23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21" name="Google Shape;721;p23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22" name="Google Shape;722;p23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31">
    <p:spTree>
      <p:nvGrpSpPr>
        <p:cNvPr id="1" name="Shape 723"/>
        <p:cNvGrpSpPr/>
        <p:nvPr/>
      </p:nvGrpSpPr>
      <p:grpSpPr>
        <a:xfrm>
          <a:off x="0" y="0"/>
          <a:ext cx="0" cy="0"/>
          <a:chOff x="0" y="0"/>
          <a:chExt cx="0" cy="0"/>
        </a:xfrm>
      </p:grpSpPr>
      <p:sp>
        <p:nvSpPr>
          <p:cNvPr id="724" name="Google Shape;724;p23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25" name="Google Shape;725;p23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26" name="Google Shape;726;p23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_AND_TWO_COLUMNS" type="twoColTx">
  <p:cSld name="TITLE_AND_TWO_COLUMNS">
    <p:spTree>
      <p:nvGrpSpPr>
        <p:cNvPr id="1" name="Shape 26"/>
        <p:cNvGrpSpPr/>
        <p:nvPr/>
      </p:nvGrpSpPr>
      <p:grpSpPr>
        <a:xfrm>
          <a:off x="0" y="0"/>
          <a:ext cx="0" cy="0"/>
          <a:chOff x="0" y="0"/>
          <a:chExt cx="0" cy="0"/>
        </a:xfrm>
      </p:grpSpPr>
      <p:sp>
        <p:nvSpPr>
          <p:cNvPr id="27" name="Google Shape;27;p4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8" name="Google Shape;28;p40"/>
          <p:cNvSpPr txBox="1">
            <a:spLocks noGrp="1"/>
          </p:cNvSpPr>
          <p:nvPr>
            <p:ph type="body" idx="1"/>
          </p:nvPr>
        </p:nvSpPr>
        <p:spPr>
          <a:xfrm>
            <a:off x="311785" y="1152525"/>
            <a:ext cx="3999865" cy="34163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F5FDFF"/>
              </a:buClr>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9" name="Google Shape;29;p40"/>
          <p:cNvSpPr txBox="1">
            <a:spLocks noGrp="1"/>
          </p:cNvSpPr>
          <p:nvPr>
            <p:ph type="body" idx="2"/>
          </p:nvPr>
        </p:nvSpPr>
        <p:spPr>
          <a:xfrm>
            <a:off x="4832350" y="1152525"/>
            <a:ext cx="3999865" cy="34163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F5FDFF"/>
              </a:buClr>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0" name="Google Shape;30;p4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5"/>
        <p:cNvGrpSpPr/>
        <p:nvPr/>
      </p:nvGrpSpPr>
      <p:grpSpPr>
        <a:xfrm>
          <a:off x="0" y="0"/>
          <a:ext cx="0" cy="0"/>
          <a:chOff x="0" y="0"/>
          <a:chExt cx="0" cy="0"/>
        </a:xfrm>
      </p:grpSpPr>
      <p:sp>
        <p:nvSpPr>
          <p:cNvPr id="96" name="Google Shape;96;p5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97" name="Google Shape;97;p5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FFFAEF"/>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4800" b="0" i="0">
                <a:solidFill>
                  <a:schemeClr val="tx1"/>
                </a:solidFill>
                <a:latin typeface="Old Standard TT"/>
                <a:cs typeface="Old Standard T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12/5/2022</a:t>
            </a:fld>
            <a:endParaRPr lang="en-US"/>
          </a:p>
        </p:txBody>
      </p:sp>
      <p:sp>
        <p:nvSpPr>
          <p:cNvPr id="6" name="Holder 6"/>
          <p:cNvSpPr>
            <a:spLocks noGrp="1"/>
          </p:cNvSpPr>
          <p:nvPr>
            <p:ph type="sldNum" sz="quarter" idx="7"/>
          </p:nvPr>
        </p:nvSpPr>
        <p:spPr/>
        <p:txBody>
          <a:bodyPr lIns="0" tIns="0" rIns="0" bIns="0"/>
          <a:lstStyle>
            <a:lvl1pPr>
              <a:defRPr sz="1000" b="0" i="0">
                <a:solidFill>
                  <a:schemeClr val="tx1"/>
                </a:solidFill>
                <a:latin typeface="Old Standard TT"/>
                <a:cs typeface="Old Standard TT"/>
              </a:defRPr>
            </a:lvl1pPr>
          </a:lstStyle>
          <a:p>
            <a:pPr marL="38100">
              <a:lnSpc>
                <a:spcPts val="1060"/>
              </a:lnSpc>
            </a:pPr>
            <a:fld id="{81D60167-4931-47E6-BA6A-407CBD079E47}" type="slidenum">
              <a:rPr spc="-5" dirty="0"/>
              <a:t>‹#›</a:t>
            </a:fld>
            <a:endParaRPr spc="-5" dirty="0"/>
          </a:p>
        </p:txBody>
      </p:sp>
    </p:spTree>
    <p:extLst>
      <p:ext uri="{BB962C8B-B14F-4D97-AF65-F5344CB8AC3E}">
        <p14:creationId xmlns:p14="http://schemas.microsoft.com/office/powerpoint/2010/main" val="2913041834"/>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732"/>
        <p:cNvGrpSpPr/>
        <p:nvPr/>
      </p:nvGrpSpPr>
      <p:grpSpPr>
        <a:xfrm>
          <a:off x="0" y="0"/>
          <a:ext cx="0" cy="0"/>
          <a:chOff x="0" y="0"/>
          <a:chExt cx="0" cy="0"/>
        </a:xfrm>
      </p:grpSpPr>
      <p:sp>
        <p:nvSpPr>
          <p:cNvPr id="733" name="Google Shape;733;p31"/>
          <p:cNvSpPr txBox="1">
            <a:spLocks noGrp="1"/>
          </p:cNvSpPr>
          <p:nvPr>
            <p:ph type="ctrTitle"/>
          </p:nvPr>
        </p:nvSpPr>
        <p:spPr>
          <a:xfrm>
            <a:off x="311785" y="744855"/>
            <a:ext cx="8520430" cy="2052320"/>
          </a:xfrm>
          <a:prstGeom prst="rect">
            <a:avLst/>
          </a:prstGeom>
          <a:noFill/>
          <a:ln>
            <a:noFill/>
          </a:ln>
        </p:spPr>
        <p:txBody>
          <a:bodyPr spcFirstLastPara="1" wrap="square" lIns="91425" tIns="91425" rIns="91425" bIns="91425" anchor="b" anchorCtr="0">
            <a:noAutofit/>
          </a:bodyPr>
          <a:lstStyle>
            <a:lvl1pPr marR="0" lvl="0" algn="ctr">
              <a:lnSpc>
                <a:spcPct val="100000"/>
              </a:lnSpc>
              <a:spcBef>
                <a:spcPts val="0"/>
              </a:spcBef>
              <a:spcAft>
                <a:spcPts val="0"/>
              </a:spcAft>
              <a:buClr>
                <a:srgbClr val="CC0000"/>
              </a:buClr>
              <a:buSzPts val="5200"/>
              <a:buFont typeface="Arial"/>
              <a:buNone/>
              <a:defRPr sz="5200" b="0" i="0" u="none" strike="noStrike">
                <a:solidFill>
                  <a:srgbClr val="CC0000"/>
                </a:solidFill>
                <a:latin typeface="Arial"/>
                <a:ea typeface="Arial"/>
                <a:cs typeface="Arial"/>
                <a:sym typeface="Aria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34" name="Google Shape;734;p31"/>
          <p:cNvSpPr txBox="1">
            <a:spLocks noGrp="1"/>
          </p:cNvSpPr>
          <p:nvPr>
            <p:ph type="subTitle" idx="1"/>
          </p:nvPr>
        </p:nvSpPr>
        <p:spPr>
          <a:xfrm>
            <a:off x="311785" y="2834005"/>
            <a:ext cx="8520430" cy="79248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Clr>
                <a:srgbClr val="F5FDFF"/>
              </a:buClr>
              <a:buSzPts val="2800"/>
              <a:buFont typeface="Arial"/>
              <a:buNone/>
              <a:defRPr sz="2800" b="0" i="0" u="none" strike="noStrike">
                <a:solidFill>
                  <a:srgbClr val="F5FDFF"/>
                </a:solidFill>
                <a:latin typeface="Arial"/>
                <a:ea typeface="Arial"/>
                <a:cs typeface="Arial"/>
                <a:sym typeface="Aria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35" name="Google Shape;735;p3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matchingName="Title and content" type="tx">
  <p:cSld name="TITLE_AND_BODY">
    <p:spTree>
      <p:nvGrpSpPr>
        <p:cNvPr id="1" name="Shape 736"/>
        <p:cNvGrpSpPr/>
        <p:nvPr/>
      </p:nvGrpSpPr>
      <p:grpSpPr>
        <a:xfrm>
          <a:off x="0" y="0"/>
          <a:ext cx="0" cy="0"/>
          <a:chOff x="0" y="0"/>
          <a:chExt cx="0" cy="0"/>
        </a:xfrm>
      </p:grpSpPr>
      <p:sp>
        <p:nvSpPr>
          <p:cNvPr id="737" name="Google Shape;737;p23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38" name="Google Shape;738;p23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39" name="Google Shape;739;p23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40"/>
        <p:cNvGrpSpPr/>
        <p:nvPr/>
      </p:nvGrpSpPr>
      <p:grpSpPr>
        <a:xfrm>
          <a:off x="0" y="0"/>
          <a:ext cx="0" cy="0"/>
          <a:chOff x="0" y="0"/>
          <a:chExt cx="0" cy="0"/>
        </a:xfrm>
      </p:grpSpPr>
      <p:sp>
        <p:nvSpPr>
          <p:cNvPr id="741" name="Google Shape;741;p23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42" name="Google Shape;742;p23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43" name="Google Shape;743;p23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matchingName="Title and two contents" type="twoColTx">
  <p:cSld name="TITLE_AND_TWO_COLUMNS">
    <p:spTree>
      <p:nvGrpSpPr>
        <p:cNvPr id="1" name="Shape 744"/>
        <p:cNvGrpSpPr/>
        <p:nvPr/>
      </p:nvGrpSpPr>
      <p:grpSpPr>
        <a:xfrm>
          <a:off x="0" y="0"/>
          <a:ext cx="0" cy="0"/>
          <a:chOff x="0" y="0"/>
          <a:chExt cx="0" cy="0"/>
        </a:xfrm>
      </p:grpSpPr>
      <p:sp>
        <p:nvSpPr>
          <p:cNvPr id="745" name="Google Shape;745;p24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46" name="Google Shape;746;p240"/>
          <p:cNvSpPr txBox="1">
            <a:spLocks noGrp="1"/>
          </p:cNvSpPr>
          <p:nvPr>
            <p:ph type="body" idx="1"/>
          </p:nvPr>
        </p:nvSpPr>
        <p:spPr>
          <a:xfrm>
            <a:off x="457200" y="1200150"/>
            <a:ext cx="4038600" cy="339471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47" name="Google Shape;747;p240"/>
          <p:cNvSpPr txBox="1">
            <a:spLocks noGrp="1"/>
          </p:cNvSpPr>
          <p:nvPr>
            <p:ph type="body" idx="2"/>
          </p:nvPr>
        </p:nvSpPr>
        <p:spPr>
          <a:xfrm>
            <a:off x="4648200" y="1200150"/>
            <a:ext cx="4038600" cy="339471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48" name="Google Shape;748;p24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49"/>
        <p:cNvGrpSpPr/>
        <p:nvPr/>
      </p:nvGrpSpPr>
      <p:grpSpPr>
        <a:xfrm>
          <a:off x="0" y="0"/>
          <a:ext cx="0" cy="0"/>
          <a:chOff x="0" y="0"/>
          <a:chExt cx="0" cy="0"/>
        </a:xfrm>
      </p:grpSpPr>
      <p:sp>
        <p:nvSpPr>
          <p:cNvPr id="750" name="Google Shape;750;p241"/>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51" name="Google Shape;751;p241"/>
          <p:cNvSpPr txBox="1">
            <a:spLocks noGrp="1"/>
          </p:cNvSpPr>
          <p:nvPr>
            <p:ph type="body" idx="1"/>
          </p:nvPr>
        </p:nvSpPr>
        <p:spPr>
          <a:xfrm>
            <a:off x="457200" y="1151255"/>
            <a:ext cx="4039870" cy="480060"/>
          </a:xfrm>
          <a:prstGeom prst="rect">
            <a:avLst/>
          </a:prstGeom>
          <a:noFill/>
          <a:ln>
            <a:noFill/>
          </a:ln>
        </p:spPr>
        <p:txBody>
          <a:bodyPr spcFirstLastPara="1" wrap="square" lIns="91425" tIns="91425" rIns="91425" bIns="91425" anchor="b"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52" name="Google Shape;752;p241"/>
          <p:cNvSpPr txBox="1">
            <a:spLocks noGrp="1"/>
          </p:cNvSpPr>
          <p:nvPr>
            <p:ph type="body" idx="2"/>
          </p:nvPr>
        </p:nvSpPr>
        <p:spPr>
          <a:xfrm>
            <a:off x="457200" y="1631315"/>
            <a:ext cx="4039870" cy="2963545"/>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53" name="Google Shape;753;p241"/>
          <p:cNvSpPr txBox="1">
            <a:spLocks noGrp="1"/>
          </p:cNvSpPr>
          <p:nvPr>
            <p:ph type="body" idx="3"/>
          </p:nvPr>
        </p:nvSpPr>
        <p:spPr>
          <a:xfrm>
            <a:off x="4646930" y="1151255"/>
            <a:ext cx="4039870" cy="480060"/>
          </a:xfrm>
          <a:prstGeom prst="rect">
            <a:avLst/>
          </a:prstGeom>
          <a:noFill/>
          <a:ln>
            <a:noFill/>
          </a:ln>
        </p:spPr>
        <p:txBody>
          <a:bodyPr spcFirstLastPara="1" wrap="square" lIns="91425" tIns="91425" rIns="91425" bIns="91425" anchor="b"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54" name="Google Shape;754;p241"/>
          <p:cNvSpPr txBox="1">
            <a:spLocks noGrp="1"/>
          </p:cNvSpPr>
          <p:nvPr>
            <p:ph type="body" idx="4"/>
          </p:nvPr>
        </p:nvSpPr>
        <p:spPr>
          <a:xfrm>
            <a:off x="4646930" y="1631315"/>
            <a:ext cx="4039870" cy="2963545"/>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55" name="Google Shape;755;p24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6"/>
        <p:cNvGrpSpPr/>
        <p:nvPr/>
      </p:nvGrpSpPr>
      <p:grpSpPr>
        <a:xfrm>
          <a:off x="0" y="0"/>
          <a:ext cx="0" cy="0"/>
          <a:chOff x="0" y="0"/>
          <a:chExt cx="0" cy="0"/>
        </a:xfrm>
      </p:grpSpPr>
      <p:sp>
        <p:nvSpPr>
          <p:cNvPr id="757" name="Google Shape;757;p24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58" name="Google Shape;758;p24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61"/>
        <p:cNvGrpSpPr/>
        <p:nvPr/>
      </p:nvGrpSpPr>
      <p:grpSpPr>
        <a:xfrm>
          <a:off x="0" y="0"/>
          <a:ext cx="0" cy="0"/>
          <a:chOff x="0" y="0"/>
          <a:chExt cx="0" cy="0"/>
        </a:xfrm>
      </p:grpSpPr>
      <p:sp>
        <p:nvSpPr>
          <p:cNvPr id="762" name="Google Shape;762;p244"/>
          <p:cNvSpPr txBox="1">
            <a:spLocks noGrp="1"/>
          </p:cNvSpPr>
          <p:nvPr>
            <p:ph type="title"/>
          </p:nvPr>
        </p:nvSpPr>
        <p:spPr>
          <a:xfrm>
            <a:off x="457200" y="204470"/>
            <a:ext cx="3008630" cy="871855"/>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63" name="Google Shape;763;p244"/>
          <p:cNvSpPr txBox="1">
            <a:spLocks noGrp="1"/>
          </p:cNvSpPr>
          <p:nvPr>
            <p:ph type="body" idx="1"/>
          </p:nvPr>
        </p:nvSpPr>
        <p:spPr>
          <a:xfrm>
            <a:off x="3575050" y="204470"/>
            <a:ext cx="5111750" cy="439039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64" name="Google Shape;764;p244"/>
          <p:cNvSpPr txBox="1">
            <a:spLocks noGrp="1"/>
          </p:cNvSpPr>
          <p:nvPr>
            <p:ph type="body" idx="2"/>
          </p:nvPr>
        </p:nvSpPr>
        <p:spPr>
          <a:xfrm>
            <a:off x="457200" y="1076325"/>
            <a:ext cx="3008630" cy="3518535"/>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65" name="Google Shape;765;p24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66"/>
        <p:cNvGrpSpPr/>
        <p:nvPr/>
      </p:nvGrpSpPr>
      <p:grpSpPr>
        <a:xfrm>
          <a:off x="0" y="0"/>
          <a:ext cx="0" cy="0"/>
          <a:chOff x="0" y="0"/>
          <a:chExt cx="0" cy="0"/>
        </a:xfrm>
      </p:grpSpPr>
      <p:sp>
        <p:nvSpPr>
          <p:cNvPr id="767" name="Google Shape;767;p245"/>
          <p:cNvSpPr txBox="1">
            <a:spLocks noGrp="1"/>
          </p:cNvSpPr>
          <p:nvPr>
            <p:ph type="title"/>
          </p:nvPr>
        </p:nvSpPr>
        <p:spPr>
          <a:xfrm>
            <a:off x="1791970" y="3600450"/>
            <a:ext cx="5486400" cy="424815"/>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68" name="Google Shape;768;p245"/>
          <p:cNvSpPr txBox="1">
            <a:spLocks noGrp="1"/>
          </p:cNvSpPr>
          <p:nvPr>
            <p:ph type="body" idx="1"/>
          </p:nvPr>
        </p:nvSpPr>
        <p:spPr>
          <a:xfrm>
            <a:off x="1791970" y="459740"/>
            <a:ext cx="5486400" cy="30861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69" name="Google Shape;769;p245"/>
          <p:cNvSpPr txBox="1">
            <a:spLocks noGrp="1"/>
          </p:cNvSpPr>
          <p:nvPr>
            <p:ph type="body" idx="2"/>
          </p:nvPr>
        </p:nvSpPr>
        <p:spPr>
          <a:xfrm>
            <a:off x="1791970" y="4025265"/>
            <a:ext cx="5486400" cy="603885"/>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70" name="Google Shape;770;p24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71"/>
        <p:cNvGrpSpPr/>
        <p:nvPr/>
      </p:nvGrpSpPr>
      <p:grpSpPr>
        <a:xfrm>
          <a:off x="0" y="0"/>
          <a:ext cx="0" cy="0"/>
          <a:chOff x="0" y="0"/>
          <a:chExt cx="0" cy="0"/>
        </a:xfrm>
      </p:grpSpPr>
      <p:sp>
        <p:nvSpPr>
          <p:cNvPr id="772" name="Google Shape;772;p24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73" name="Google Shape;773;p24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74" name="Google Shape;774;p24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p:cSld name="Blank 2">
    <p:spTree>
      <p:nvGrpSpPr>
        <p:cNvPr id="1" name="Shape 98"/>
        <p:cNvGrpSpPr/>
        <p:nvPr/>
      </p:nvGrpSpPr>
      <p:grpSpPr>
        <a:xfrm>
          <a:off x="0" y="0"/>
          <a:ext cx="0" cy="0"/>
          <a:chOff x="0" y="0"/>
          <a:chExt cx="0" cy="0"/>
        </a:xfrm>
      </p:grpSpPr>
      <p:sp>
        <p:nvSpPr>
          <p:cNvPr id="99" name="Google Shape;99;p5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5"/>
        <p:cNvGrpSpPr/>
        <p:nvPr/>
      </p:nvGrpSpPr>
      <p:grpSpPr>
        <a:xfrm>
          <a:off x="0" y="0"/>
          <a:ext cx="0" cy="0"/>
          <a:chOff x="0" y="0"/>
          <a:chExt cx="0" cy="0"/>
        </a:xfrm>
      </p:grpSpPr>
      <p:sp>
        <p:nvSpPr>
          <p:cNvPr id="776" name="Google Shape;776;p24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77" name="Google Shape;777;p24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78" name="Google Shape;778;p24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FFFAEF"/>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4800" b="0" i="0">
                <a:solidFill>
                  <a:schemeClr val="tx1"/>
                </a:solidFill>
                <a:latin typeface="Old Standard TT"/>
                <a:cs typeface="Old Standard T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12/5/2022</a:t>
            </a:fld>
            <a:endParaRPr lang="en-US"/>
          </a:p>
        </p:txBody>
      </p:sp>
      <p:sp>
        <p:nvSpPr>
          <p:cNvPr id="6" name="Holder 6"/>
          <p:cNvSpPr>
            <a:spLocks noGrp="1"/>
          </p:cNvSpPr>
          <p:nvPr>
            <p:ph type="sldNum" sz="quarter" idx="7"/>
          </p:nvPr>
        </p:nvSpPr>
        <p:spPr/>
        <p:txBody>
          <a:bodyPr lIns="0" tIns="0" rIns="0" bIns="0"/>
          <a:lstStyle>
            <a:lvl1pPr>
              <a:defRPr sz="1000" b="0" i="0">
                <a:solidFill>
                  <a:schemeClr val="tx1"/>
                </a:solidFill>
                <a:latin typeface="Old Standard TT"/>
                <a:cs typeface="Old Standard TT"/>
              </a:defRPr>
            </a:lvl1pPr>
          </a:lstStyle>
          <a:p>
            <a:pPr marL="38100">
              <a:lnSpc>
                <a:spcPts val="1060"/>
              </a:lnSpc>
            </a:pPr>
            <a:fld id="{81D60167-4931-47E6-BA6A-407CBD079E47}" type="slidenum">
              <a:rPr spc="-5" dirty="0"/>
              <a:t>‹#›</a:t>
            </a:fld>
            <a:endParaRPr spc="-5" dirty="0"/>
          </a:p>
        </p:txBody>
      </p:sp>
    </p:spTree>
    <p:extLst>
      <p:ext uri="{BB962C8B-B14F-4D97-AF65-F5344CB8AC3E}">
        <p14:creationId xmlns:p14="http://schemas.microsoft.com/office/powerpoint/2010/main" val="7459980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
    <p:spTree>
      <p:nvGrpSpPr>
        <p:cNvPr id="1" name="Shape 100"/>
        <p:cNvGrpSpPr/>
        <p:nvPr/>
      </p:nvGrpSpPr>
      <p:grpSpPr>
        <a:xfrm>
          <a:off x="0" y="0"/>
          <a:ext cx="0" cy="0"/>
          <a:chOff x="0" y="0"/>
          <a:chExt cx="0" cy="0"/>
        </a:xfrm>
      </p:grpSpPr>
      <p:sp>
        <p:nvSpPr>
          <p:cNvPr id="101" name="Google Shape;101;p6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02" name="Google Shape;102;p6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03" name="Google Shape;103;p6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
    <p:spTree>
      <p:nvGrpSpPr>
        <p:cNvPr id="1" name="Shape 104"/>
        <p:cNvGrpSpPr/>
        <p:nvPr/>
      </p:nvGrpSpPr>
      <p:grpSpPr>
        <a:xfrm>
          <a:off x="0" y="0"/>
          <a:ext cx="0" cy="0"/>
          <a:chOff x="0" y="0"/>
          <a:chExt cx="0" cy="0"/>
        </a:xfrm>
      </p:grpSpPr>
      <p:sp>
        <p:nvSpPr>
          <p:cNvPr id="105" name="Google Shape;105;p6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06" name="Google Shape;106;p6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07" name="Google Shape;107;p6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p:cSld name="Title and content 4">
    <p:spTree>
      <p:nvGrpSpPr>
        <p:cNvPr id="1" name="Shape 108"/>
        <p:cNvGrpSpPr/>
        <p:nvPr/>
      </p:nvGrpSpPr>
      <p:grpSpPr>
        <a:xfrm>
          <a:off x="0" y="0"/>
          <a:ext cx="0" cy="0"/>
          <a:chOff x="0" y="0"/>
          <a:chExt cx="0" cy="0"/>
        </a:xfrm>
      </p:grpSpPr>
      <p:sp>
        <p:nvSpPr>
          <p:cNvPr id="109" name="Google Shape;109;p6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10" name="Google Shape;110;p6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11" name="Google Shape;111;p6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p:cSld name="Section header 4">
    <p:spTree>
      <p:nvGrpSpPr>
        <p:cNvPr id="1" name="Shape 112"/>
        <p:cNvGrpSpPr/>
        <p:nvPr/>
      </p:nvGrpSpPr>
      <p:grpSpPr>
        <a:xfrm>
          <a:off x="0" y="0"/>
          <a:ext cx="0" cy="0"/>
          <a:chOff x="0" y="0"/>
          <a:chExt cx="0" cy="0"/>
        </a:xfrm>
      </p:grpSpPr>
      <p:sp>
        <p:nvSpPr>
          <p:cNvPr id="113" name="Google Shape;113;p6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14" name="Google Shape;114;p6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15" name="Google Shape;115;p6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Title only 2">
    <p:spTree>
      <p:nvGrpSpPr>
        <p:cNvPr id="1" name="Shape 116"/>
        <p:cNvGrpSpPr/>
        <p:nvPr/>
      </p:nvGrpSpPr>
      <p:grpSpPr>
        <a:xfrm>
          <a:off x="0" y="0"/>
          <a:ext cx="0" cy="0"/>
          <a:chOff x="0" y="0"/>
          <a:chExt cx="0" cy="0"/>
        </a:xfrm>
      </p:grpSpPr>
      <p:sp>
        <p:nvSpPr>
          <p:cNvPr id="117" name="Google Shape;117;p6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18" name="Google Shape;118;p6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p:cSld name="Blank 3">
    <p:spTree>
      <p:nvGrpSpPr>
        <p:cNvPr id="1" name="Shape 119"/>
        <p:cNvGrpSpPr/>
        <p:nvPr/>
      </p:nvGrpSpPr>
      <p:grpSpPr>
        <a:xfrm>
          <a:off x="0" y="0"/>
          <a:ext cx="0" cy="0"/>
          <a:chOff x="0" y="0"/>
          <a:chExt cx="0" cy="0"/>
        </a:xfrm>
      </p:grpSpPr>
      <p:sp>
        <p:nvSpPr>
          <p:cNvPr id="120" name="Google Shape;120;p6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3">
    <p:spTree>
      <p:nvGrpSpPr>
        <p:cNvPr id="1" name="Shape 121"/>
        <p:cNvGrpSpPr/>
        <p:nvPr/>
      </p:nvGrpSpPr>
      <p:grpSpPr>
        <a:xfrm>
          <a:off x="0" y="0"/>
          <a:ext cx="0" cy="0"/>
          <a:chOff x="0" y="0"/>
          <a:chExt cx="0" cy="0"/>
        </a:xfrm>
      </p:grpSpPr>
      <p:sp>
        <p:nvSpPr>
          <p:cNvPr id="122" name="Google Shape;122;p6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23" name="Google Shape;123;p6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24" name="Google Shape;124;p6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3">
    <p:spTree>
      <p:nvGrpSpPr>
        <p:cNvPr id="1" name="Shape 125"/>
        <p:cNvGrpSpPr/>
        <p:nvPr/>
      </p:nvGrpSpPr>
      <p:grpSpPr>
        <a:xfrm>
          <a:off x="0" y="0"/>
          <a:ext cx="0" cy="0"/>
          <a:chOff x="0" y="0"/>
          <a:chExt cx="0" cy="0"/>
        </a:xfrm>
      </p:grpSpPr>
      <p:sp>
        <p:nvSpPr>
          <p:cNvPr id="126" name="Google Shape;126;p6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27" name="Google Shape;127;p6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28" name="Google Shape;128;p6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_ONLY">
  <p:cSld name="TITLE_ONLY 2">
    <p:spTree>
      <p:nvGrpSpPr>
        <p:cNvPr id="1" name="Shape 31"/>
        <p:cNvGrpSpPr/>
        <p:nvPr/>
      </p:nvGrpSpPr>
      <p:grpSpPr>
        <a:xfrm>
          <a:off x="0" y="0"/>
          <a:ext cx="0" cy="0"/>
          <a:chOff x="0" y="0"/>
          <a:chExt cx="0" cy="0"/>
        </a:xfrm>
      </p:grpSpPr>
      <p:sp>
        <p:nvSpPr>
          <p:cNvPr id="32" name="Google Shape;32;p41"/>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3" name="Google Shape;33;p4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content">
  <p:cSld name="Title and content 5">
    <p:spTree>
      <p:nvGrpSpPr>
        <p:cNvPr id="1" name="Shape 129"/>
        <p:cNvGrpSpPr/>
        <p:nvPr/>
      </p:nvGrpSpPr>
      <p:grpSpPr>
        <a:xfrm>
          <a:off x="0" y="0"/>
          <a:ext cx="0" cy="0"/>
          <a:chOff x="0" y="0"/>
          <a:chExt cx="0" cy="0"/>
        </a:xfrm>
      </p:grpSpPr>
      <p:sp>
        <p:nvSpPr>
          <p:cNvPr id="130" name="Google Shape;130;p6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31" name="Google Shape;131;p6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32" name="Google Shape;132;p6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header">
  <p:cSld name="Section header 5">
    <p:spTree>
      <p:nvGrpSpPr>
        <p:cNvPr id="1" name="Shape 133"/>
        <p:cNvGrpSpPr/>
        <p:nvPr/>
      </p:nvGrpSpPr>
      <p:grpSpPr>
        <a:xfrm>
          <a:off x="0" y="0"/>
          <a:ext cx="0" cy="0"/>
          <a:chOff x="0" y="0"/>
          <a:chExt cx="0" cy="0"/>
        </a:xfrm>
      </p:grpSpPr>
      <p:sp>
        <p:nvSpPr>
          <p:cNvPr id="134" name="Google Shape;134;p6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35" name="Google Shape;135;p6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36" name="Google Shape;136;p6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Title only 3">
    <p:spTree>
      <p:nvGrpSpPr>
        <p:cNvPr id="1" name="Shape 137"/>
        <p:cNvGrpSpPr/>
        <p:nvPr/>
      </p:nvGrpSpPr>
      <p:grpSpPr>
        <a:xfrm>
          <a:off x="0" y="0"/>
          <a:ext cx="0" cy="0"/>
          <a:chOff x="0" y="0"/>
          <a:chExt cx="0" cy="0"/>
        </a:xfrm>
      </p:grpSpPr>
      <p:sp>
        <p:nvSpPr>
          <p:cNvPr id="138" name="Google Shape;138;p7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39" name="Google Shape;139;p7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p:cSld name="Blank 4">
    <p:spTree>
      <p:nvGrpSpPr>
        <p:cNvPr id="1" name="Shape 140"/>
        <p:cNvGrpSpPr/>
        <p:nvPr/>
      </p:nvGrpSpPr>
      <p:grpSpPr>
        <a:xfrm>
          <a:off x="0" y="0"/>
          <a:ext cx="0" cy="0"/>
          <a:chOff x="0" y="0"/>
          <a:chExt cx="0" cy="0"/>
        </a:xfrm>
      </p:grpSpPr>
      <p:sp>
        <p:nvSpPr>
          <p:cNvPr id="141" name="Google Shape;141;p7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4">
    <p:spTree>
      <p:nvGrpSpPr>
        <p:cNvPr id="1" name="Shape 142"/>
        <p:cNvGrpSpPr/>
        <p:nvPr/>
      </p:nvGrpSpPr>
      <p:grpSpPr>
        <a:xfrm>
          <a:off x="0" y="0"/>
          <a:ext cx="0" cy="0"/>
          <a:chOff x="0" y="0"/>
          <a:chExt cx="0" cy="0"/>
        </a:xfrm>
      </p:grpSpPr>
      <p:sp>
        <p:nvSpPr>
          <p:cNvPr id="143" name="Google Shape;143;p7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44" name="Google Shape;144;p7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45" name="Google Shape;145;p7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4">
    <p:spTree>
      <p:nvGrpSpPr>
        <p:cNvPr id="1" name="Shape 146"/>
        <p:cNvGrpSpPr/>
        <p:nvPr/>
      </p:nvGrpSpPr>
      <p:grpSpPr>
        <a:xfrm>
          <a:off x="0" y="0"/>
          <a:ext cx="0" cy="0"/>
          <a:chOff x="0" y="0"/>
          <a:chExt cx="0" cy="0"/>
        </a:xfrm>
      </p:grpSpPr>
      <p:sp>
        <p:nvSpPr>
          <p:cNvPr id="147" name="Google Shape;147;p7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48" name="Google Shape;148;p7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49" name="Google Shape;149;p7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content">
  <p:cSld name="Title and content 6">
    <p:spTree>
      <p:nvGrpSpPr>
        <p:cNvPr id="1" name="Shape 150"/>
        <p:cNvGrpSpPr/>
        <p:nvPr/>
      </p:nvGrpSpPr>
      <p:grpSpPr>
        <a:xfrm>
          <a:off x="0" y="0"/>
          <a:ext cx="0" cy="0"/>
          <a:chOff x="0" y="0"/>
          <a:chExt cx="0" cy="0"/>
        </a:xfrm>
      </p:grpSpPr>
      <p:sp>
        <p:nvSpPr>
          <p:cNvPr id="151" name="Google Shape;151;p7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52" name="Google Shape;152;p7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53" name="Google Shape;153;p7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p:cSld name="Section header 6">
    <p:spTree>
      <p:nvGrpSpPr>
        <p:cNvPr id="1" name="Shape 154"/>
        <p:cNvGrpSpPr/>
        <p:nvPr/>
      </p:nvGrpSpPr>
      <p:grpSpPr>
        <a:xfrm>
          <a:off x="0" y="0"/>
          <a:ext cx="0" cy="0"/>
          <a:chOff x="0" y="0"/>
          <a:chExt cx="0" cy="0"/>
        </a:xfrm>
      </p:grpSpPr>
      <p:sp>
        <p:nvSpPr>
          <p:cNvPr id="155" name="Google Shape;155;p7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56" name="Google Shape;156;p7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57" name="Google Shape;157;p7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p:cSld name="Title only 4">
    <p:spTree>
      <p:nvGrpSpPr>
        <p:cNvPr id="1" name="Shape 158"/>
        <p:cNvGrpSpPr/>
        <p:nvPr/>
      </p:nvGrpSpPr>
      <p:grpSpPr>
        <a:xfrm>
          <a:off x="0" y="0"/>
          <a:ext cx="0" cy="0"/>
          <a:chOff x="0" y="0"/>
          <a:chExt cx="0" cy="0"/>
        </a:xfrm>
      </p:grpSpPr>
      <p:sp>
        <p:nvSpPr>
          <p:cNvPr id="159" name="Google Shape;159;p7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60" name="Google Shape;160;p7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lank">
  <p:cSld name="Blank 5">
    <p:spTree>
      <p:nvGrpSpPr>
        <p:cNvPr id="1" name="Shape 161"/>
        <p:cNvGrpSpPr/>
        <p:nvPr/>
      </p:nvGrpSpPr>
      <p:grpSpPr>
        <a:xfrm>
          <a:off x="0" y="0"/>
          <a:ext cx="0" cy="0"/>
          <a:chOff x="0" y="0"/>
          <a:chExt cx="0" cy="0"/>
        </a:xfrm>
      </p:grpSpPr>
      <p:sp>
        <p:nvSpPr>
          <p:cNvPr id="162" name="Google Shape;162;p7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_COLUMN_TEXT">
  <p:cSld name="ONE_COLUMN_TEXT">
    <p:spTree>
      <p:nvGrpSpPr>
        <p:cNvPr id="1" name="Shape 34"/>
        <p:cNvGrpSpPr/>
        <p:nvPr/>
      </p:nvGrpSpPr>
      <p:grpSpPr>
        <a:xfrm>
          <a:off x="0" y="0"/>
          <a:ext cx="0" cy="0"/>
          <a:chOff x="0" y="0"/>
          <a:chExt cx="0" cy="0"/>
        </a:xfrm>
      </p:grpSpPr>
      <p:sp>
        <p:nvSpPr>
          <p:cNvPr id="35" name="Google Shape;35;p42"/>
          <p:cNvSpPr txBox="1">
            <a:spLocks noGrp="1"/>
          </p:cNvSpPr>
          <p:nvPr>
            <p:ph type="title"/>
          </p:nvPr>
        </p:nvSpPr>
        <p:spPr>
          <a:xfrm>
            <a:off x="311785" y="555625"/>
            <a:ext cx="2807970" cy="75565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2400"/>
              <a:buFont typeface="Arial"/>
              <a:buNone/>
              <a:defRPr sz="2400"/>
            </a:lvl1pPr>
            <a:lvl2pPr lvl="1" algn="l">
              <a:lnSpc>
                <a:spcPct val="100000"/>
              </a:lnSpc>
              <a:spcBef>
                <a:spcPts val="0"/>
              </a:spcBef>
              <a:spcAft>
                <a:spcPts val="0"/>
              </a:spcAft>
              <a:buClr>
                <a:srgbClr val="CC0000"/>
              </a:buClr>
              <a:buSzPts val="2400"/>
              <a:buFont typeface="Arial"/>
              <a:buNone/>
              <a:defRPr sz="2400"/>
            </a:lvl2pPr>
            <a:lvl3pPr lvl="2" algn="l">
              <a:lnSpc>
                <a:spcPct val="100000"/>
              </a:lnSpc>
              <a:spcBef>
                <a:spcPts val="0"/>
              </a:spcBef>
              <a:spcAft>
                <a:spcPts val="0"/>
              </a:spcAft>
              <a:buClr>
                <a:srgbClr val="CC0000"/>
              </a:buClr>
              <a:buSzPts val="2400"/>
              <a:buFont typeface="Arial"/>
              <a:buNone/>
              <a:defRPr sz="2400"/>
            </a:lvl3pPr>
            <a:lvl4pPr lvl="3" algn="l">
              <a:lnSpc>
                <a:spcPct val="100000"/>
              </a:lnSpc>
              <a:spcBef>
                <a:spcPts val="0"/>
              </a:spcBef>
              <a:spcAft>
                <a:spcPts val="0"/>
              </a:spcAft>
              <a:buClr>
                <a:srgbClr val="CC0000"/>
              </a:buClr>
              <a:buSzPts val="2400"/>
              <a:buFont typeface="Arial"/>
              <a:buNone/>
              <a:defRPr sz="2400"/>
            </a:lvl4pPr>
            <a:lvl5pPr lvl="4" algn="l">
              <a:lnSpc>
                <a:spcPct val="100000"/>
              </a:lnSpc>
              <a:spcBef>
                <a:spcPts val="0"/>
              </a:spcBef>
              <a:spcAft>
                <a:spcPts val="0"/>
              </a:spcAft>
              <a:buClr>
                <a:srgbClr val="CC0000"/>
              </a:buClr>
              <a:buSzPts val="2400"/>
              <a:buFont typeface="Arial"/>
              <a:buNone/>
              <a:defRPr sz="2400"/>
            </a:lvl5pPr>
            <a:lvl6pPr lvl="5" algn="l">
              <a:lnSpc>
                <a:spcPct val="100000"/>
              </a:lnSpc>
              <a:spcBef>
                <a:spcPts val="0"/>
              </a:spcBef>
              <a:spcAft>
                <a:spcPts val="0"/>
              </a:spcAft>
              <a:buClr>
                <a:srgbClr val="CC0000"/>
              </a:buClr>
              <a:buSzPts val="2400"/>
              <a:buFont typeface="Arial"/>
              <a:buNone/>
              <a:defRPr sz="2400"/>
            </a:lvl6pPr>
            <a:lvl7pPr lvl="6" algn="l">
              <a:lnSpc>
                <a:spcPct val="100000"/>
              </a:lnSpc>
              <a:spcBef>
                <a:spcPts val="0"/>
              </a:spcBef>
              <a:spcAft>
                <a:spcPts val="0"/>
              </a:spcAft>
              <a:buClr>
                <a:srgbClr val="CC0000"/>
              </a:buClr>
              <a:buSzPts val="2400"/>
              <a:buFont typeface="Arial"/>
              <a:buNone/>
              <a:defRPr sz="2400"/>
            </a:lvl7pPr>
            <a:lvl8pPr lvl="7" algn="l">
              <a:lnSpc>
                <a:spcPct val="100000"/>
              </a:lnSpc>
              <a:spcBef>
                <a:spcPts val="0"/>
              </a:spcBef>
              <a:spcAft>
                <a:spcPts val="0"/>
              </a:spcAft>
              <a:buClr>
                <a:srgbClr val="CC0000"/>
              </a:buClr>
              <a:buSzPts val="2400"/>
              <a:buFont typeface="Arial"/>
              <a:buNone/>
              <a:defRPr sz="2400"/>
            </a:lvl8pPr>
            <a:lvl9pPr lvl="8" algn="l">
              <a:lnSpc>
                <a:spcPct val="100000"/>
              </a:lnSpc>
              <a:spcBef>
                <a:spcPts val="0"/>
              </a:spcBef>
              <a:spcAft>
                <a:spcPts val="0"/>
              </a:spcAft>
              <a:buClr>
                <a:srgbClr val="CC0000"/>
              </a:buClr>
              <a:buSzPts val="2400"/>
              <a:buFont typeface="Arial"/>
              <a:buNone/>
              <a:defRPr sz="2400"/>
            </a:lvl9pPr>
          </a:lstStyle>
          <a:p>
            <a:endParaRPr/>
          </a:p>
        </p:txBody>
      </p:sp>
      <p:sp>
        <p:nvSpPr>
          <p:cNvPr id="36" name="Google Shape;36;p42"/>
          <p:cNvSpPr txBox="1">
            <a:spLocks noGrp="1"/>
          </p:cNvSpPr>
          <p:nvPr>
            <p:ph type="body" idx="1"/>
          </p:nvPr>
        </p:nvSpPr>
        <p:spPr>
          <a:xfrm>
            <a:off x="311785" y="1389380"/>
            <a:ext cx="2807970" cy="3179445"/>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Clr>
                <a:srgbClr val="F5FDFF"/>
              </a:buClr>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7" name="Google Shape;37;p4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5">
    <p:spTree>
      <p:nvGrpSpPr>
        <p:cNvPr id="1" name="Shape 163"/>
        <p:cNvGrpSpPr/>
        <p:nvPr/>
      </p:nvGrpSpPr>
      <p:grpSpPr>
        <a:xfrm>
          <a:off x="0" y="0"/>
          <a:ext cx="0" cy="0"/>
          <a:chOff x="0" y="0"/>
          <a:chExt cx="0" cy="0"/>
        </a:xfrm>
      </p:grpSpPr>
      <p:sp>
        <p:nvSpPr>
          <p:cNvPr id="164" name="Google Shape;164;p7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65" name="Google Shape;165;p7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66" name="Google Shape;166;p7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5">
    <p:spTree>
      <p:nvGrpSpPr>
        <p:cNvPr id="1" name="Shape 167"/>
        <p:cNvGrpSpPr/>
        <p:nvPr/>
      </p:nvGrpSpPr>
      <p:grpSpPr>
        <a:xfrm>
          <a:off x="0" y="0"/>
          <a:ext cx="0" cy="0"/>
          <a:chOff x="0" y="0"/>
          <a:chExt cx="0" cy="0"/>
        </a:xfrm>
      </p:grpSpPr>
      <p:sp>
        <p:nvSpPr>
          <p:cNvPr id="168" name="Google Shape;168;p7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69" name="Google Shape;169;p7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0" name="Google Shape;170;p7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content">
  <p:cSld name="Title and content 7">
    <p:spTree>
      <p:nvGrpSpPr>
        <p:cNvPr id="1" name="Shape 171"/>
        <p:cNvGrpSpPr/>
        <p:nvPr/>
      </p:nvGrpSpPr>
      <p:grpSpPr>
        <a:xfrm>
          <a:off x="0" y="0"/>
          <a:ext cx="0" cy="0"/>
          <a:chOff x="0" y="0"/>
          <a:chExt cx="0" cy="0"/>
        </a:xfrm>
      </p:grpSpPr>
      <p:sp>
        <p:nvSpPr>
          <p:cNvPr id="172" name="Google Shape;172;p8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73" name="Google Shape;173;p8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4" name="Google Shape;174;p8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ection header">
  <p:cSld name="Section header 7">
    <p:spTree>
      <p:nvGrpSpPr>
        <p:cNvPr id="1" name="Shape 175"/>
        <p:cNvGrpSpPr/>
        <p:nvPr/>
      </p:nvGrpSpPr>
      <p:grpSpPr>
        <a:xfrm>
          <a:off x="0" y="0"/>
          <a:ext cx="0" cy="0"/>
          <a:chOff x="0" y="0"/>
          <a:chExt cx="0" cy="0"/>
        </a:xfrm>
      </p:grpSpPr>
      <p:sp>
        <p:nvSpPr>
          <p:cNvPr id="176" name="Google Shape;176;p8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77" name="Google Shape;177;p8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8" name="Google Shape;178;p8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p:cSld name="Title only 5">
    <p:spTree>
      <p:nvGrpSpPr>
        <p:cNvPr id="1" name="Shape 179"/>
        <p:cNvGrpSpPr/>
        <p:nvPr/>
      </p:nvGrpSpPr>
      <p:grpSpPr>
        <a:xfrm>
          <a:off x="0" y="0"/>
          <a:ext cx="0" cy="0"/>
          <a:chOff x="0" y="0"/>
          <a:chExt cx="0" cy="0"/>
        </a:xfrm>
      </p:grpSpPr>
      <p:sp>
        <p:nvSpPr>
          <p:cNvPr id="180" name="Google Shape;180;p8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81" name="Google Shape;181;p8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p:cSld name="Blank 6">
    <p:spTree>
      <p:nvGrpSpPr>
        <p:cNvPr id="1" name="Shape 182"/>
        <p:cNvGrpSpPr/>
        <p:nvPr/>
      </p:nvGrpSpPr>
      <p:grpSpPr>
        <a:xfrm>
          <a:off x="0" y="0"/>
          <a:ext cx="0" cy="0"/>
          <a:chOff x="0" y="0"/>
          <a:chExt cx="0" cy="0"/>
        </a:xfrm>
      </p:grpSpPr>
      <p:sp>
        <p:nvSpPr>
          <p:cNvPr id="183" name="Google Shape;183;p8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6">
    <p:spTree>
      <p:nvGrpSpPr>
        <p:cNvPr id="1" name="Shape 184"/>
        <p:cNvGrpSpPr/>
        <p:nvPr/>
      </p:nvGrpSpPr>
      <p:grpSpPr>
        <a:xfrm>
          <a:off x="0" y="0"/>
          <a:ext cx="0" cy="0"/>
          <a:chOff x="0" y="0"/>
          <a:chExt cx="0" cy="0"/>
        </a:xfrm>
      </p:grpSpPr>
      <p:sp>
        <p:nvSpPr>
          <p:cNvPr id="185" name="Google Shape;185;p8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86" name="Google Shape;186;p8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87" name="Google Shape;187;p8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6">
    <p:spTree>
      <p:nvGrpSpPr>
        <p:cNvPr id="1" name="Shape 188"/>
        <p:cNvGrpSpPr/>
        <p:nvPr/>
      </p:nvGrpSpPr>
      <p:grpSpPr>
        <a:xfrm>
          <a:off x="0" y="0"/>
          <a:ext cx="0" cy="0"/>
          <a:chOff x="0" y="0"/>
          <a:chExt cx="0" cy="0"/>
        </a:xfrm>
      </p:grpSpPr>
      <p:sp>
        <p:nvSpPr>
          <p:cNvPr id="189" name="Google Shape;189;p8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90" name="Google Shape;190;p8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1" name="Google Shape;191;p8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content">
  <p:cSld name="Title and content 8">
    <p:spTree>
      <p:nvGrpSpPr>
        <p:cNvPr id="1" name="Shape 192"/>
        <p:cNvGrpSpPr/>
        <p:nvPr/>
      </p:nvGrpSpPr>
      <p:grpSpPr>
        <a:xfrm>
          <a:off x="0" y="0"/>
          <a:ext cx="0" cy="0"/>
          <a:chOff x="0" y="0"/>
          <a:chExt cx="0" cy="0"/>
        </a:xfrm>
      </p:grpSpPr>
      <p:sp>
        <p:nvSpPr>
          <p:cNvPr id="193" name="Google Shape;193;p8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94" name="Google Shape;194;p8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5" name="Google Shape;195;p8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ection header">
  <p:cSld name="Section header 8">
    <p:spTree>
      <p:nvGrpSpPr>
        <p:cNvPr id="1" name="Shape 196"/>
        <p:cNvGrpSpPr/>
        <p:nvPr/>
      </p:nvGrpSpPr>
      <p:grpSpPr>
        <a:xfrm>
          <a:off x="0" y="0"/>
          <a:ext cx="0" cy="0"/>
          <a:chOff x="0" y="0"/>
          <a:chExt cx="0" cy="0"/>
        </a:xfrm>
      </p:grpSpPr>
      <p:sp>
        <p:nvSpPr>
          <p:cNvPr id="197" name="Google Shape;197;p8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98" name="Google Shape;198;p8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9" name="Google Shape;199;p8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_TITLE_AND_DESCRIPTION">
  <p:cSld name="SECTION_TITLE_AND_DESCRIPTION">
    <p:spTree>
      <p:nvGrpSpPr>
        <p:cNvPr id="1" name="Shape 38"/>
        <p:cNvGrpSpPr/>
        <p:nvPr/>
      </p:nvGrpSpPr>
      <p:grpSpPr>
        <a:xfrm>
          <a:off x="0" y="0"/>
          <a:ext cx="0" cy="0"/>
          <a:chOff x="0" y="0"/>
          <a:chExt cx="0" cy="0"/>
        </a:xfrm>
      </p:grpSpPr>
      <p:sp>
        <p:nvSpPr>
          <p:cNvPr id="39" name="Google Shape;39;p43"/>
          <p:cNvSpPr/>
          <p:nvPr/>
        </p:nvSpPr>
        <p:spPr>
          <a:xfrm>
            <a:off x="4572000" y="0"/>
            <a:ext cx="4572000" cy="5143500"/>
          </a:xfrm>
          <a:prstGeom prst="rect">
            <a:avLst/>
          </a:prstGeom>
          <a:solidFill>
            <a:srgbClr val="FFF1F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43"/>
          <p:cNvSpPr txBox="1">
            <a:spLocks noGrp="1"/>
          </p:cNvSpPr>
          <p:nvPr>
            <p:ph type="title"/>
          </p:nvPr>
        </p:nvSpPr>
        <p:spPr>
          <a:xfrm>
            <a:off x="265430" y="1233170"/>
            <a:ext cx="4045585" cy="148209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CC0000"/>
              </a:buClr>
              <a:buSzPts val="4200"/>
              <a:buFont typeface="Arial"/>
              <a:buNone/>
              <a:defRPr sz="4200"/>
            </a:lvl1pPr>
            <a:lvl2pPr lvl="1" algn="ctr">
              <a:lnSpc>
                <a:spcPct val="100000"/>
              </a:lnSpc>
              <a:spcBef>
                <a:spcPts val="0"/>
              </a:spcBef>
              <a:spcAft>
                <a:spcPts val="0"/>
              </a:spcAft>
              <a:buClr>
                <a:srgbClr val="CC0000"/>
              </a:buClr>
              <a:buSzPts val="4200"/>
              <a:buFont typeface="Arial"/>
              <a:buNone/>
              <a:defRPr sz="4200"/>
            </a:lvl2pPr>
            <a:lvl3pPr lvl="2" algn="ctr">
              <a:lnSpc>
                <a:spcPct val="100000"/>
              </a:lnSpc>
              <a:spcBef>
                <a:spcPts val="0"/>
              </a:spcBef>
              <a:spcAft>
                <a:spcPts val="0"/>
              </a:spcAft>
              <a:buClr>
                <a:srgbClr val="CC0000"/>
              </a:buClr>
              <a:buSzPts val="4200"/>
              <a:buFont typeface="Arial"/>
              <a:buNone/>
              <a:defRPr sz="4200"/>
            </a:lvl3pPr>
            <a:lvl4pPr lvl="3" algn="ctr">
              <a:lnSpc>
                <a:spcPct val="100000"/>
              </a:lnSpc>
              <a:spcBef>
                <a:spcPts val="0"/>
              </a:spcBef>
              <a:spcAft>
                <a:spcPts val="0"/>
              </a:spcAft>
              <a:buClr>
                <a:srgbClr val="CC0000"/>
              </a:buClr>
              <a:buSzPts val="4200"/>
              <a:buFont typeface="Arial"/>
              <a:buNone/>
              <a:defRPr sz="4200"/>
            </a:lvl4pPr>
            <a:lvl5pPr lvl="4" algn="ctr">
              <a:lnSpc>
                <a:spcPct val="100000"/>
              </a:lnSpc>
              <a:spcBef>
                <a:spcPts val="0"/>
              </a:spcBef>
              <a:spcAft>
                <a:spcPts val="0"/>
              </a:spcAft>
              <a:buClr>
                <a:srgbClr val="CC0000"/>
              </a:buClr>
              <a:buSzPts val="4200"/>
              <a:buFont typeface="Arial"/>
              <a:buNone/>
              <a:defRPr sz="4200"/>
            </a:lvl5pPr>
            <a:lvl6pPr lvl="5" algn="ctr">
              <a:lnSpc>
                <a:spcPct val="100000"/>
              </a:lnSpc>
              <a:spcBef>
                <a:spcPts val="0"/>
              </a:spcBef>
              <a:spcAft>
                <a:spcPts val="0"/>
              </a:spcAft>
              <a:buClr>
                <a:srgbClr val="CC0000"/>
              </a:buClr>
              <a:buSzPts val="4200"/>
              <a:buFont typeface="Arial"/>
              <a:buNone/>
              <a:defRPr sz="4200"/>
            </a:lvl6pPr>
            <a:lvl7pPr lvl="6" algn="ctr">
              <a:lnSpc>
                <a:spcPct val="100000"/>
              </a:lnSpc>
              <a:spcBef>
                <a:spcPts val="0"/>
              </a:spcBef>
              <a:spcAft>
                <a:spcPts val="0"/>
              </a:spcAft>
              <a:buClr>
                <a:srgbClr val="CC0000"/>
              </a:buClr>
              <a:buSzPts val="4200"/>
              <a:buFont typeface="Arial"/>
              <a:buNone/>
              <a:defRPr sz="4200"/>
            </a:lvl7pPr>
            <a:lvl8pPr lvl="7" algn="ctr">
              <a:lnSpc>
                <a:spcPct val="100000"/>
              </a:lnSpc>
              <a:spcBef>
                <a:spcPts val="0"/>
              </a:spcBef>
              <a:spcAft>
                <a:spcPts val="0"/>
              </a:spcAft>
              <a:buClr>
                <a:srgbClr val="CC0000"/>
              </a:buClr>
              <a:buSzPts val="4200"/>
              <a:buFont typeface="Arial"/>
              <a:buNone/>
              <a:defRPr sz="4200"/>
            </a:lvl8pPr>
            <a:lvl9pPr lvl="8" algn="ctr">
              <a:lnSpc>
                <a:spcPct val="100000"/>
              </a:lnSpc>
              <a:spcBef>
                <a:spcPts val="0"/>
              </a:spcBef>
              <a:spcAft>
                <a:spcPts val="0"/>
              </a:spcAft>
              <a:buClr>
                <a:srgbClr val="CC0000"/>
              </a:buClr>
              <a:buSzPts val="4200"/>
              <a:buFont typeface="Arial"/>
              <a:buNone/>
              <a:defRPr sz="4200"/>
            </a:lvl9pPr>
          </a:lstStyle>
          <a:p>
            <a:endParaRPr/>
          </a:p>
        </p:txBody>
      </p:sp>
      <p:sp>
        <p:nvSpPr>
          <p:cNvPr id="41" name="Google Shape;41;p43"/>
          <p:cNvSpPr txBox="1">
            <a:spLocks noGrp="1"/>
          </p:cNvSpPr>
          <p:nvPr>
            <p:ph type="subTitle" idx="1"/>
          </p:nvPr>
        </p:nvSpPr>
        <p:spPr>
          <a:xfrm>
            <a:off x="265430" y="2802890"/>
            <a:ext cx="4045585" cy="1235075"/>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5FDFF"/>
              </a:buClr>
              <a:buSzPts val="1800"/>
              <a:buNone/>
              <a:defRPr sz="2100"/>
            </a:lvl1pPr>
            <a:lvl2pPr lvl="1" algn="ctr">
              <a:lnSpc>
                <a:spcPct val="100000"/>
              </a:lnSpc>
              <a:spcBef>
                <a:spcPts val="0"/>
              </a:spcBef>
              <a:spcAft>
                <a:spcPts val="0"/>
              </a:spcAft>
              <a:buSzPts val="1400"/>
              <a:buNone/>
              <a:defRPr sz="2100"/>
            </a:lvl2pPr>
            <a:lvl3pPr lvl="2" algn="ctr">
              <a:lnSpc>
                <a:spcPct val="100000"/>
              </a:lnSpc>
              <a:spcBef>
                <a:spcPts val="0"/>
              </a:spcBef>
              <a:spcAft>
                <a:spcPts val="0"/>
              </a:spcAft>
              <a:buSzPts val="1400"/>
              <a:buNone/>
              <a:defRPr sz="2100"/>
            </a:lvl3pPr>
            <a:lvl4pPr lvl="3" algn="ctr">
              <a:lnSpc>
                <a:spcPct val="100000"/>
              </a:lnSpc>
              <a:spcBef>
                <a:spcPts val="0"/>
              </a:spcBef>
              <a:spcAft>
                <a:spcPts val="0"/>
              </a:spcAft>
              <a:buSzPts val="1400"/>
              <a:buNone/>
              <a:defRPr sz="2100"/>
            </a:lvl4pPr>
            <a:lvl5pPr lvl="4" algn="ctr">
              <a:lnSpc>
                <a:spcPct val="100000"/>
              </a:lnSpc>
              <a:spcBef>
                <a:spcPts val="0"/>
              </a:spcBef>
              <a:spcAft>
                <a:spcPts val="0"/>
              </a:spcAft>
              <a:buSzPts val="1400"/>
              <a:buNone/>
              <a:defRPr sz="2100"/>
            </a:lvl5pPr>
            <a:lvl6pPr lvl="5" algn="ctr">
              <a:lnSpc>
                <a:spcPct val="100000"/>
              </a:lnSpc>
              <a:spcBef>
                <a:spcPts val="0"/>
              </a:spcBef>
              <a:spcAft>
                <a:spcPts val="0"/>
              </a:spcAft>
              <a:buSzPts val="1400"/>
              <a:buNone/>
              <a:defRPr sz="2100"/>
            </a:lvl6pPr>
            <a:lvl7pPr lvl="6" algn="ctr">
              <a:lnSpc>
                <a:spcPct val="100000"/>
              </a:lnSpc>
              <a:spcBef>
                <a:spcPts val="0"/>
              </a:spcBef>
              <a:spcAft>
                <a:spcPts val="0"/>
              </a:spcAft>
              <a:buSzPts val="1400"/>
              <a:buNone/>
              <a:defRPr sz="2100"/>
            </a:lvl7pPr>
            <a:lvl8pPr lvl="7" algn="ctr">
              <a:lnSpc>
                <a:spcPct val="100000"/>
              </a:lnSpc>
              <a:spcBef>
                <a:spcPts val="0"/>
              </a:spcBef>
              <a:spcAft>
                <a:spcPts val="0"/>
              </a:spcAft>
              <a:buSzPts val="1400"/>
              <a:buNone/>
              <a:defRPr sz="2100"/>
            </a:lvl8pPr>
            <a:lvl9pPr lvl="8" algn="ctr">
              <a:lnSpc>
                <a:spcPct val="100000"/>
              </a:lnSpc>
              <a:spcBef>
                <a:spcPts val="0"/>
              </a:spcBef>
              <a:spcAft>
                <a:spcPts val="0"/>
              </a:spcAft>
              <a:buSzPts val="1400"/>
              <a:buNone/>
              <a:defRPr sz="2100"/>
            </a:lvl9pPr>
          </a:lstStyle>
          <a:p>
            <a:endParaRPr/>
          </a:p>
        </p:txBody>
      </p:sp>
      <p:sp>
        <p:nvSpPr>
          <p:cNvPr id="42" name="Google Shape;42;p43"/>
          <p:cNvSpPr txBox="1">
            <a:spLocks noGrp="1"/>
          </p:cNvSpPr>
          <p:nvPr>
            <p:ph type="body" idx="2"/>
          </p:nvPr>
        </p:nvSpPr>
        <p:spPr>
          <a:xfrm>
            <a:off x="4939665" y="723900"/>
            <a:ext cx="3836670" cy="3695065"/>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3" name="Google Shape;43;p4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p:cSld name="Title only 6">
    <p:spTree>
      <p:nvGrpSpPr>
        <p:cNvPr id="1" name="Shape 200"/>
        <p:cNvGrpSpPr/>
        <p:nvPr/>
      </p:nvGrpSpPr>
      <p:grpSpPr>
        <a:xfrm>
          <a:off x="0" y="0"/>
          <a:ext cx="0" cy="0"/>
          <a:chOff x="0" y="0"/>
          <a:chExt cx="0" cy="0"/>
        </a:xfrm>
      </p:grpSpPr>
      <p:sp>
        <p:nvSpPr>
          <p:cNvPr id="201" name="Google Shape;201;p8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02" name="Google Shape;202;p8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p:cSld name="Blank 7">
    <p:spTree>
      <p:nvGrpSpPr>
        <p:cNvPr id="1" name="Shape 203"/>
        <p:cNvGrpSpPr/>
        <p:nvPr/>
      </p:nvGrpSpPr>
      <p:grpSpPr>
        <a:xfrm>
          <a:off x="0" y="0"/>
          <a:ext cx="0" cy="0"/>
          <a:chOff x="0" y="0"/>
          <a:chExt cx="0" cy="0"/>
        </a:xfrm>
      </p:grpSpPr>
      <p:sp>
        <p:nvSpPr>
          <p:cNvPr id="204" name="Google Shape;204;p8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7">
    <p:spTree>
      <p:nvGrpSpPr>
        <p:cNvPr id="1" name="Shape 205"/>
        <p:cNvGrpSpPr/>
        <p:nvPr/>
      </p:nvGrpSpPr>
      <p:grpSpPr>
        <a:xfrm>
          <a:off x="0" y="0"/>
          <a:ext cx="0" cy="0"/>
          <a:chOff x="0" y="0"/>
          <a:chExt cx="0" cy="0"/>
        </a:xfrm>
      </p:grpSpPr>
      <p:sp>
        <p:nvSpPr>
          <p:cNvPr id="206" name="Google Shape;206;p9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07" name="Google Shape;207;p9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08" name="Google Shape;208;p9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7">
    <p:spTree>
      <p:nvGrpSpPr>
        <p:cNvPr id="1" name="Shape 209"/>
        <p:cNvGrpSpPr/>
        <p:nvPr/>
      </p:nvGrpSpPr>
      <p:grpSpPr>
        <a:xfrm>
          <a:off x="0" y="0"/>
          <a:ext cx="0" cy="0"/>
          <a:chOff x="0" y="0"/>
          <a:chExt cx="0" cy="0"/>
        </a:xfrm>
      </p:grpSpPr>
      <p:sp>
        <p:nvSpPr>
          <p:cNvPr id="210" name="Google Shape;210;p9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11" name="Google Shape;211;p9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12" name="Google Shape;212;p9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content">
  <p:cSld name="Title and content 9">
    <p:spTree>
      <p:nvGrpSpPr>
        <p:cNvPr id="1" name="Shape 213"/>
        <p:cNvGrpSpPr/>
        <p:nvPr/>
      </p:nvGrpSpPr>
      <p:grpSpPr>
        <a:xfrm>
          <a:off x="0" y="0"/>
          <a:ext cx="0" cy="0"/>
          <a:chOff x="0" y="0"/>
          <a:chExt cx="0" cy="0"/>
        </a:xfrm>
      </p:grpSpPr>
      <p:sp>
        <p:nvSpPr>
          <p:cNvPr id="214" name="Google Shape;214;p9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15" name="Google Shape;215;p9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16" name="Google Shape;216;p9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header">
  <p:cSld name="Section header 9">
    <p:spTree>
      <p:nvGrpSpPr>
        <p:cNvPr id="1" name="Shape 217"/>
        <p:cNvGrpSpPr/>
        <p:nvPr/>
      </p:nvGrpSpPr>
      <p:grpSpPr>
        <a:xfrm>
          <a:off x="0" y="0"/>
          <a:ext cx="0" cy="0"/>
          <a:chOff x="0" y="0"/>
          <a:chExt cx="0" cy="0"/>
        </a:xfrm>
      </p:grpSpPr>
      <p:sp>
        <p:nvSpPr>
          <p:cNvPr id="218" name="Google Shape;218;p9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19" name="Google Shape;219;p9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20" name="Google Shape;220;p9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only">
  <p:cSld name="Title only 7">
    <p:spTree>
      <p:nvGrpSpPr>
        <p:cNvPr id="1" name="Shape 221"/>
        <p:cNvGrpSpPr/>
        <p:nvPr/>
      </p:nvGrpSpPr>
      <p:grpSpPr>
        <a:xfrm>
          <a:off x="0" y="0"/>
          <a:ext cx="0" cy="0"/>
          <a:chOff x="0" y="0"/>
          <a:chExt cx="0" cy="0"/>
        </a:xfrm>
      </p:grpSpPr>
      <p:sp>
        <p:nvSpPr>
          <p:cNvPr id="222" name="Google Shape;222;p9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23" name="Google Shape;223;p9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lank">
  <p:cSld name="Blank 8">
    <p:spTree>
      <p:nvGrpSpPr>
        <p:cNvPr id="1" name="Shape 224"/>
        <p:cNvGrpSpPr/>
        <p:nvPr/>
      </p:nvGrpSpPr>
      <p:grpSpPr>
        <a:xfrm>
          <a:off x="0" y="0"/>
          <a:ext cx="0" cy="0"/>
          <a:chOff x="0" y="0"/>
          <a:chExt cx="0" cy="0"/>
        </a:xfrm>
      </p:grpSpPr>
      <p:sp>
        <p:nvSpPr>
          <p:cNvPr id="225" name="Google Shape;225;p9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8">
    <p:spTree>
      <p:nvGrpSpPr>
        <p:cNvPr id="1" name="Shape 226"/>
        <p:cNvGrpSpPr/>
        <p:nvPr/>
      </p:nvGrpSpPr>
      <p:grpSpPr>
        <a:xfrm>
          <a:off x="0" y="0"/>
          <a:ext cx="0" cy="0"/>
          <a:chOff x="0" y="0"/>
          <a:chExt cx="0" cy="0"/>
        </a:xfrm>
      </p:grpSpPr>
      <p:sp>
        <p:nvSpPr>
          <p:cNvPr id="227" name="Google Shape;227;p9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28" name="Google Shape;228;p9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29" name="Google Shape;229;p9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8">
    <p:spTree>
      <p:nvGrpSpPr>
        <p:cNvPr id="1" name="Shape 230"/>
        <p:cNvGrpSpPr/>
        <p:nvPr/>
      </p:nvGrpSpPr>
      <p:grpSpPr>
        <a:xfrm>
          <a:off x="0" y="0"/>
          <a:ext cx="0" cy="0"/>
          <a:chOff x="0" y="0"/>
          <a:chExt cx="0" cy="0"/>
        </a:xfrm>
      </p:grpSpPr>
      <p:sp>
        <p:nvSpPr>
          <p:cNvPr id="231" name="Google Shape;231;p9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32" name="Google Shape;232;p9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33" name="Google Shape;233;p9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_ONLY">
  <p:cSld name="CAPTION_ONLY">
    <p:spTree>
      <p:nvGrpSpPr>
        <p:cNvPr id="1" name="Shape 44"/>
        <p:cNvGrpSpPr/>
        <p:nvPr/>
      </p:nvGrpSpPr>
      <p:grpSpPr>
        <a:xfrm>
          <a:off x="0" y="0"/>
          <a:ext cx="0" cy="0"/>
          <a:chOff x="0" y="0"/>
          <a:chExt cx="0" cy="0"/>
        </a:xfrm>
      </p:grpSpPr>
      <p:sp>
        <p:nvSpPr>
          <p:cNvPr id="45" name="Google Shape;45;p44"/>
          <p:cNvSpPr txBox="1">
            <a:spLocks noGrp="1"/>
          </p:cNvSpPr>
          <p:nvPr>
            <p:ph type="body" idx="1"/>
          </p:nvPr>
        </p:nvSpPr>
        <p:spPr>
          <a:xfrm>
            <a:off x="311785" y="4230370"/>
            <a:ext cx="5998845" cy="605155"/>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F5FDFF"/>
              </a:buClr>
              <a:buSzPts val="1800"/>
              <a:buNone/>
              <a:defRPr/>
            </a:lvl1pPr>
          </a:lstStyle>
          <a:p>
            <a:endParaRPr/>
          </a:p>
        </p:txBody>
      </p:sp>
      <p:sp>
        <p:nvSpPr>
          <p:cNvPr id="46" name="Google Shape;46;p4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content">
  <p:cSld name="Title and content 10">
    <p:spTree>
      <p:nvGrpSpPr>
        <p:cNvPr id="1" name="Shape 234"/>
        <p:cNvGrpSpPr/>
        <p:nvPr/>
      </p:nvGrpSpPr>
      <p:grpSpPr>
        <a:xfrm>
          <a:off x="0" y="0"/>
          <a:ext cx="0" cy="0"/>
          <a:chOff x="0" y="0"/>
          <a:chExt cx="0" cy="0"/>
        </a:xfrm>
      </p:grpSpPr>
      <p:sp>
        <p:nvSpPr>
          <p:cNvPr id="235" name="Google Shape;235;p9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36" name="Google Shape;236;p9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37" name="Google Shape;237;p9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header">
  <p:cSld name="Section header 10">
    <p:spTree>
      <p:nvGrpSpPr>
        <p:cNvPr id="1" name="Shape 238"/>
        <p:cNvGrpSpPr/>
        <p:nvPr/>
      </p:nvGrpSpPr>
      <p:grpSpPr>
        <a:xfrm>
          <a:off x="0" y="0"/>
          <a:ext cx="0" cy="0"/>
          <a:chOff x="0" y="0"/>
          <a:chExt cx="0" cy="0"/>
        </a:xfrm>
      </p:grpSpPr>
      <p:sp>
        <p:nvSpPr>
          <p:cNvPr id="239" name="Google Shape;239;p9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40" name="Google Shape;240;p9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41" name="Google Shape;241;p9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p:cSld name="Title only 8">
    <p:spTree>
      <p:nvGrpSpPr>
        <p:cNvPr id="1" name="Shape 242"/>
        <p:cNvGrpSpPr/>
        <p:nvPr/>
      </p:nvGrpSpPr>
      <p:grpSpPr>
        <a:xfrm>
          <a:off x="0" y="0"/>
          <a:ext cx="0" cy="0"/>
          <a:chOff x="0" y="0"/>
          <a:chExt cx="0" cy="0"/>
        </a:xfrm>
      </p:grpSpPr>
      <p:sp>
        <p:nvSpPr>
          <p:cNvPr id="243" name="Google Shape;243;p10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44" name="Google Shape;244;p10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Blank">
  <p:cSld name="Blank 9">
    <p:spTree>
      <p:nvGrpSpPr>
        <p:cNvPr id="1" name="Shape 245"/>
        <p:cNvGrpSpPr/>
        <p:nvPr/>
      </p:nvGrpSpPr>
      <p:grpSpPr>
        <a:xfrm>
          <a:off x="0" y="0"/>
          <a:ext cx="0" cy="0"/>
          <a:chOff x="0" y="0"/>
          <a:chExt cx="0" cy="0"/>
        </a:xfrm>
      </p:grpSpPr>
      <p:sp>
        <p:nvSpPr>
          <p:cNvPr id="246" name="Google Shape;246;p10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9">
    <p:spTree>
      <p:nvGrpSpPr>
        <p:cNvPr id="1" name="Shape 247"/>
        <p:cNvGrpSpPr/>
        <p:nvPr/>
      </p:nvGrpSpPr>
      <p:grpSpPr>
        <a:xfrm>
          <a:off x="0" y="0"/>
          <a:ext cx="0" cy="0"/>
          <a:chOff x="0" y="0"/>
          <a:chExt cx="0" cy="0"/>
        </a:xfrm>
      </p:grpSpPr>
      <p:sp>
        <p:nvSpPr>
          <p:cNvPr id="248" name="Google Shape;248;p10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49" name="Google Shape;249;p10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50" name="Google Shape;250;p10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9">
    <p:spTree>
      <p:nvGrpSpPr>
        <p:cNvPr id="1" name="Shape 251"/>
        <p:cNvGrpSpPr/>
        <p:nvPr/>
      </p:nvGrpSpPr>
      <p:grpSpPr>
        <a:xfrm>
          <a:off x="0" y="0"/>
          <a:ext cx="0" cy="0"/>
          <a:chOff x="0" y="0"/>
          <a:chExt cx="0" cy="0"/>
        </a:xfrm>
      </p:grpSpPr>
      <p:sp>
        <p:nvSpPr>
          <p:cNvPr id="252" name="Google Shape;252;p10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53" name="Google Shape;253;p10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54" name="Google Shape;254;p10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and content">
  <p:cSld name="Title and content 11">
    <p:spTree>
      <p:nvGrpSpPr>
        <p:cNvPr id="1" name="Shape 255"/>
        <p:cNvGrpSpPr/>
        <p:nvPr/>
      </p:nvGrpSpPr>
      <p:grpSpPr>
        <a:xfrm>
          <a:off x="0" y="0"/>
          <a:ext cx="0" cy="0"/>
          <a:chOff x="0" y="0"/>
          <a:chExt cx="0" cy="0"/>
        </a:xfrm>
      </p:grpSpPr>
      <p:sp>
        <p:nvSpPr>
          <p:cNvPr id="256" name="Google Shape;256;p10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57" name="Google Shape;257;p10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58" name="Google Shape;258;p10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header">
  <p:cSld name="Section header 11">
    <p:spTree>
      <p:nvGrpSpPr>
        <p:cNvPr id="1" name="Shape 259"/>
        <p:cNvGrpSpPr/>
        <p:nvPr/>
      </p:nvGrpSpPr>
      <p:grpSpPr>
        <a:xfrm>
          <a:off x="0" y="0"/>
          <a:ext cx="0" cy="0"/>
          <a:chOff x="0" y="0"/>
          <a:chExt cx="0" cy="0"/>
        </a:xfrm>
      </p:grpSpPr>
      <p:sp>
        <p:nvSpPr>
          <p:cNvPr id="260" name="Google Shape;260;p10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61" name="Google Shape;261;p10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62" name="Google Shape;262;p10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only">
  <p:cSld name="Title only 9">
    <p:spTree>
      <p:nvGrpSpPr>
        <p:cNvPr id="1" name="Shape 263"/>
        <p:cNvGrpSpPr/>
        <p:nvPr/>
      </p:nvGrpSpPr>
      <p:grpSpPr>
        <a:xfrm>
          <a:off x="0" y="0"/>
          <a:ext cx="0" cy="0"/>
          <a:chOff x="0" y="0"/>
          <a:chExt cx="0" cy="0"/>
        </a:xfrm>
      </p:grpSpPr>
      <p:sp>
        <p:nvSpPr>
          <p:cNvPr id="264" name="Google Shape;264;p10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65" name="Google Shape;265;p10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Blank">
  <p:cSld name="Blank 10">
    <p:spTree>
      <p:nvGrpSpPr>
        <p:cNvPr id="1" name="Shape 266"/>
        <p:cNvGrpSpPr/>
        <p:nvPr/>
      </p:nvGrpSpPr>
      <p:grpSpPr>
        <a:xfrm>
          <a:off x="0" y="0"/>
          <a:ext cx="0" cy="0"/>
          <a:chOff x="0" y="0"/>
          <a:chExt cx="0" cy="0"/>
        </a:xfrm>
      </p:grpSpPr>
      <p:sp>
        <p:nvSpPr>
          <p:cNvPr id="267" name="Google Shape;267;p10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_NUMBER">
  <p:cSld name="BIG_NUMBER">
    <p:spTree>
      <p:nvGrpSpPr>
        <p:cNvPr id="1" name="Shape 47"/>
        <p:cNvGrpSpPr/>
        <p:nvPr/>
      </p:nvGrpSpPr>
      <p:grpSpPr>
        <a:xfrm>
          <a:off x="0" y="0"/>
          <a:ext cx="0" cy="0"/>
          <a:chOff x="0" y="0"/>
          <a:chExt cx="0" cy="0"/>
        </a:xfrm>
      </p:grpSpPr>
      <p:sp>
        <p:nvSpPr>
          <p:cNvPr id="48" name="Google Shape;48;p45"/>
          <p:cNvSpPr txBox="1">
            <a:spLocks noGrp="1"/>
          </p:cNvSpPr>
          <p:nvPr>
            <p:ph type="title" hasCustomPrompt="1"/>
          </p:nvPr>
        </p:nvSpPr>
        <p:spPr>
          <a:xfrm>
            <a:off x="311785" y="1106170"/>
            <a:ext cx="8520430" cy="1964055"/>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CC0000"/>
              </a:buClr>
              <a:buSzPts val="12000"/>
              <a:buFont typeface="Arial"/>
              <a:buNone/>
              <a:defRPr sz="12000"/>
            </a:lvl1pPr>
            <a:lvl2pPr lvl="1" algn="ctr">
              <a:lnSpc>
                <a:spcPct val="100000"/>
              </a:lnSpc>
              <a:spcBef>
                <a:spcPts val="0"/>
              </a:spcBef>
              <a:spcAft>
                <a:spcPts val="0"/>
              </a:spcAft>
              <a:buClr>
                <a:srgbClr val="CC0000"/>
              </a:buClr>
              <a:buSzPts val="12000"/>
              <a:buFont typeface="Arial"/>
              <a:buNone/>
              <a:defRPr sz="12000"/>
            </a:lvl2pPr>
            <a:lvl3pPr lvl="2" algn="ctr">
              <a:lnSpc>
                <a:spcPct val="100000"/>
              </a:lnSpc>
              <a:spcBef>
                <a:spcPts val="0"/>
              </a:spcBef>
              <a:spcAft>
                <a:spcPts val="0"/>
              </a:spcAft>
              <a:buClr>
                <a:srgbClr val="CC0000"/>
              </a:buClr>
              <a:buSzPts val="12000"/>
              <a:buFont typeface="Arial"/>
              <a:buNone/>
              <a:defRPr sz="12000"/>
            </a:lvl3pPr>
            <a:lvl4pPr lvl="3" algn="ctr">
              <a:lnSpc>
                <a:spcPct val="100000"/>
              </a:lnSpc>
              <a:spcBef>
                <a:spcPts val="0"/>
              </a:spcBef>
              <a:spcAft>
                <a:spcPts val="0"/>
              </a:spcAft>
              <a:buClr>
                <a:srgbClr val="CC0000"/>
              </a:buClr>
              <a:buSzPts val="12000"/>
              <a:buFont typeface="Arial"/>
              <a:buNone/>
              <a:defRPr sz="12000"/>
            </a:lvl4pPr>
            <a:lvl5pPr lvl="4" algn="ctr">
              <a:lnSpc>
                <a:spcPct val="100000"/>
              </a:lnSpc>
              <a:spcBef>
                <a:spcPts val="0"/>
              </a:spcBef>
              <a:spcAft>
                <a:spcPts val="0"/>
              </a:spcAft>
              <a:buClr>
                <a:srgbClr val="CC0000"/>
              </a:buClr>
              <a:buSzPts val="12000"/>
              <a:buFont typeface="Arial"/>
              <a:buNone/>
              <a:defRPr sz="12000"/>
            </a:lvl5pPr>
            <a:lvl6pPr lvl="5" algn="ctr">
              <a:lnSpc>
                <a:spcPct val="100000"/>
              </a:lnSpc>
              <a:spcBef>
                <a:spcPts val="0"/>
              </a:spcBef>
              <a:spcAft>
                <a:spcPts val="0"/>
              </a:spcAft>
              <a:buClr>
                <a:srgbClr val="CC0000"/>
              </a:buClr>
              <a:buSzPts val="12000"/>
              <a:buFont typeface="Arial"/>
              <a:buNone/>
              <a:defRPr sz="12000"/>
            </a:lvl6pPr>
            <a:lvl7pPr lvl="6" algn="ctr">
              <a:lnSpc>
                <a:spcPct val="100000"/>
              </a:lnSpc>
              <a:spcBef>
                <a:spcPts val="0"/>
              </a:spcBef>
              <a:spcAft>
                <a:spcPts val="0"/>
              </a:spcAft>
              <a:buClr>
                <a:srgbClr val="CC0000"/>
              </a:buClr>
              <a:buSzPts val="12000"/>
              <a:buFont typeface="Arial"/>
              <a:buNone/>
              <a:defRPr sz="12000"/>
            </a:lvl7pPr>
            <a:lvl8pPr lvl="7" algn="ctr">
              <a:lnSpc>
                <a:spcPct val="100000"/>
              </a:lnSpc>
              <a:spcBef>
                <a:spcPts val="0"/>
              </a:spcBef>
              <a:spcAft>
                <a:spcPts val="0"/>
              </a:spcAft>
              <a:buClr>
                <a:srgbClr val="CC0000"/>
              </a:buClr>
              <a:buSzPts val="12000"/>
              <a:buFont typeface="Arial"/>
              <a:buNone/>
              <a:defRPr sz="12000"/>
            </a:lvl8pPr>
            <a:lvl9pPr lvl="8" algn="ctr">
              <a:lnSpc>
                <a:spcPct val="100000"/>
              </a:lnSpc>
              <a:spcBef>
                <a:spcPts val="0"/>
              </a:spcBef>
              <a:spcAft>
                <a:spcPts val="0"/>
              </a:spcAft>
              <a:buClr>
                <a:srgbClr val="CC0000"/>
              </a:buClr>
              <a:buSzPts val="12000"/>
              <a:buFont typeface="Arial"/>
              <a:buNone/>
              <a:defRPr sz="12000"/>
            </a:lvl9pPr>
          </a:lstStyle>
          <a:p>
            <a:r>
              <a:t>xx%</a:t>
            </a:r>
          </a:p>
        </p:txBody>
      </p:sp>
      <p:sp>
        <p:nvSpPr>
          <p:cNvPr id="49" name="Google Shape;49;p45"/>
          <p:cNvSpPr txBox="1">
            <a:spLocks noGrp="1"/>
          </p:cNvSpPr>
          <p:nvPr>
            <p:ph type="body" idx="1"/>
          </p:nvPr>
        </p:nvSpPr>
        <p:spPr>
          <a:xfrm>
            <a:off x="311785" y="3152140"/>
            <a:ext cx="8520430" cy="130048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Clr>
                <a:srgbClr val="F5FDFF"/>
              </a:buClr>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50" name="Google Shape;50;p4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0">
    <p:spTree>
      <p:nvGrpSpPr>
        <p:cNvPr id="1" name="Shape 268"/>
        <p:cNvGrpSpPr/>
        <p:nvPr/>
      </p:nvGrpSpPr>
      <p:grpSpPr>
        <a:xfrm>
          <a:off x="0" y="0"/>
          <a:ext cx="0" cy="0"/>
          <a:chOff x="0" y="0"/>
          <a:chExt cx="0" cy="0"/>
        </a:xfrm>
      </p:grpSpPr>
      <p:sp>
        <p:nvSpPr>
          <p:cNvPr id="269" name="Google Shape;269;p10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70" name="Google Shape;270;p10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71" name="Google Shape;271;p10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0">
    <p:spTree>
      <p:nvGrpSpPr>
        <p:cNvPr id="1" name="Shape 272"/>
        <p:cNvGrpSpPr/>
        <p:nvPr/>
      </p:nvGrpSpPr>
      <p:grpSpPr>
        <a:xfrm>
          <a:off x="0" y="0"/>
          <a:ext cx="0" cy="0"/>
          <a:chOff x="0" y="0"/>
          <a:chExt cx="0" cy="0"/>
        </a:xfrm>
      </p:grpSpPr>
      <p:sp>
        <p:nvSpPr>
          <p:cNvPr id="273" name="Google Shape;273;p10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74" name="Google Shape;274;p10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75" name="Google Shape;275;p10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and content">
  <p:cSld name="Title and content 12">
    <p:spTree>
      <p:nvGrpSpPr>
        <p:cNvPr id="1" name="Shape 276"/>
        <p:cNvGrpSpPr/>
        <p:nvPr/>
      </p:nvGrpSpPr>
      <p:grpSpPr>
        <a:xfrm>
          <a:off x="0" y="0"/>
          <a:ext cx="0" cy="0"/>
          <a:chOff x="0" y="0"/>
          <a:chExt cx="0" cy="0"/>
        </a:xfrm>
      </p:grpSpPr>
      <p:sp>
        <p:nvSpPr>
          <p:cNvPr id="277" name="Google Shape;277;p11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78" name="Google Shape;278;p11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79" name="Google Shape;279;p11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header">
  <p:cSld name="Section header 12">
    <p:spTree>
      <p:nvGrpSpPr>
        <p:cNvPr id="1" name="Shape 280"/>
        <p:cNvGrpSpPr/>
        <p:nvPr/>
      </p:nvGrpSpPr>
      <p:grpSpPr>
        <a:xfrm>
          <a:off x="0" y="0"/>
          <a:ext cx="0" cy="0"/>
          <a:chOff x="0" y="0"/>
          <a:chExt cx="0" cy="0"/>
        </a:xfrm>
      </p:grpSpPr>
      <p:sp>
        <p:nvSpPr>
          <p:cNvPr id="281" name="Google Shape;281;p11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82" name="Google Shape;282;p11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83" name="Google Shape;283;p11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only">
  <p:cSld name="Title only 10">
    <p:spTree>
      <p:nvGrpSpPr>
        <p:cNvPr id="1" name="Shape 284"/>
        <p:cNvGrpSpPr/>
        <p:nvPr/>
      </p:nvGrpSpPr>
      <p:grpSpPr>
        <a:xfrm>
          <a:off x="0" y="0"/>
          <a:ext cx="0" cy="0"/>
          <a:chOff x="0" y="0"/>
          <a:chExt cx="0" cy="0"/>
        </a:xfrm>
      </p:grpSpPr>
      <p:sp>
        <p:nvSpPr>
          <p:cNvPr id="285" name="Google Shape;285;p11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86" name="Google Shape;286;p11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Blank">
  <p:cSld name="Blank 11">
    <p:spTree>
      <p:nvGrpSpPr>
        <p:cNvPr id="1" name="Shape 287"/>
        <p:cNvGrpSpPr/>
        <p:nvPr/>
      </p:nvGrpSpPr>
      <p:grpSpPr>
        <a:xfrm>
          <a:off x="0" y="0"/>
          <a:ext cx="0" cy="0"/>
          <a:chOff x="0" y="0"/>
          <a:chExt cx="0" cy="0"/>
        </a:xfrm>
      </p:grpSpPr>
      <p:sp>
        <p:nvSpPr>
          <p:cNvPr id="288" name="Google Shape;288;p11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1">
    <p:spTree>
      <p:nvGrpSpPr>
        <p:cNvPr id="1" name="Shape 289"/>
        <p:cNvGrpSpPr/>
        <p:nvPr/>
      </p:nvGrpSpPr>
      <p:grpSpPr>
        <a:xfrm>
          <a:off x="0" y="0"/>
          <a:ext cx="0" cy="0"/>
          <a:chOff x="0" y="0"/>
          <a:chExt cx="0" cy="0"/>
        </a:xfrm>
      </p:grpSpPr>
      <p:sp>
        <p:nvSpPr>
          <p:cNvPr id="290" name="Google Shape;290;p11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91" name="Google Shape;291;p11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92" name="Google Shape;292;p11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1">
    <p:spTree>
      <p:nvGrpSpPr>
        <p:cNvPr id="1" name="Shape 293"/>
        <p:cNvGrpSpPr/>
        <p:nvPr/>
      </p:nvGrpSpPr>
      <p:grpSpPr>
        <a:xfrm>
          <a:off x="0" y="0"/>
          <a:ext cx="0" cy="0"/>
          <a:chOff x="0" y="0"/>
          <a:chExt cx="0" cy="0"/>
        </a:xfrm>
      </p:grpSpPr>
      <p:sp>
        <p:nvSpPr>
          <p:cNvPr id="294" name="Google Shape;294;p11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95" name="Google Shape;295;p11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96" name="Google Shape;296;p11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itle and content">
  <p:cSld name="Title and content 13">
    <p:spTree>
      <p:nvGrpSpPr>
        <p:cNvPr id="1" name="Shape 297"/>
        <p:cNvGrpSpPr/>
        <p:nvPr/>
      </p:nvGrpSpPr>
      <p:grpSpPr>
        <a:xfrm>
          <a:off x="0" y="0"/>
          <a:ext cx="0" cy="0"/>
          <a:chOff x="0" y="0"/>
          <a:chExt cx="0" cy="0"/>
        </a:xfrm>
      </p:grpSpPr>
      <p:sp>
        <p:nvSpPr>
          <p:cNvPr id="298" name="Google Shape;298;p11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99" name="Google Shape;299;p11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00" name="Google Shape;300;p11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Section header">
  <p:cSld name="Section header 13">
    <p:spTree>
      <p:nvGrpSpPr>
        <p:cNvPr id="1" name="Shape 301"/>
        <p:cNvGrpSpPr/>
        <p:nvPr/>
      </p:nvGrpSpPr>
      <p:grpSpPr>
        <a:xfrm>
          <a:off x="0" y="0"/>
          <a:ext cx="0" cy="0"/>
          <a:chOff x="0" y="0"/>
          <a:chExt cx="0" cy="0"/>
        </a:xfrm>
      </p:grpSpPr>
      <p:sp>
        <p:nvSpPr>
          <p:cNvPr id="302" name="Google Shape;302;p11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03" name="Google Shape;303;p11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04" name="Google Shape;304;p11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p:cSld name="BLANK 2">
    <p:spTree>
      <p:nvGrpSpPr>
        <p:cNvPr id="1" name="Shape 51"/>
        <p:cNvGrpSpPr/>
        <p:nvPr/>
      </p:nvGrpSpPr>
      <p:grpSpPr>
        <a:xfrm>
          <a:off x="0" y="0"/>
          <a:ext cx="0" cy="0"/>
          <a:chOff x="0" y="0"/>
          <a:chExt cx="0" cy="0"/>
        </a:xfrm>
      </p:grpSpPr>
      <p:sp>
        <p:nvSpPr>
          <p:cNvPr id="52" name="Google Shape;52;p4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Title only">
  <p:cSld name="Title only 11">
    <p:spTree>
      <p:nvGrpSpPr>
        <p:cNvPr id="1" name="Shape 305"/>
        <p:cNvGrpSpPr/>
        <p:nvPr/>
      </p:nvGrpSpPr>
      <p:grpSpPr>
        <a:xfrm>
          <a:off x="0" y="0"/>
          <a:ext cx="0" cy="0"/>
          <a:chOff x="0" y="0"/>
          <a:chExt cx="0" cy="0"/>
        </a:xfrm>
      </p:grpSpPr>
      <p:sp>
        <p:nvSpPr>
          <p:cNvPr id="306" name="Google Shape;306;p11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07" name="Google Shape;307;p11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Blank">
  <p:cSld name="Blank 12">
    <p:spTree>
      <p:nvGrpSpPr>
        <p:cNvPr id="1" name="Shape 308"/>
        <p:cNvGrpSpPr/>
        <p:nvPr/>
      </p:nvGrpSpPr>
      <p:grpSpPr>
        <a:xfrm>
          <a:off x="0" y="0"/>
          <a:ext cx="0" cy="0"/>
          <a:chOff x="0" y="0"/>
          <a:chExt cx="0" cy="0"/>
        </a:xfrm>
      </p:grpSpPr>
      <p:sp>
        <p:nvSpPr>
          <p:cNvPr id="309" name="Google Shape;309;p11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2">
    <p:spTree>
      <p:nvGrpSpPr>
        <p:cNvPr id="1" name="Shape 310"/>
        <p:cNvGrpSpPr/>
        <p:nvPr/>
      </p:nvGrpSpPr>
      <p:grpSpPr>
        <a:xfrm>
          <a:off x="0" y="0"/>
          <a:ext cx="0" cy="0"/>
          <a:chOff x="0" y="0"/>
          <a:chExt cx="0" cy="0"/>
        </a:xfrm>
      </p:grpSpPr>
      <p:sp>
        <p:nvSpPr>
          <p:cNvPr id="311" name="Google Shape;311;p12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12" name="Google Shape;312;p12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13" name="Google Shape;313;p12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2">
    <p:spTree>
      <p:nvGrpSpPr>
        <p:cNvPr id="1" name="Shape 314"/>
        <p:cNvGrpSpPr/>
        <p:nvPr/>
      </p:nvGrpSpPr>
      <p:grpSpPr>
        <a:xfrm>
          <a:off x="0" y="0"/>
          <a:ext cx="0" cy="0"/>
          <a:chOff x="0" y="0"/>
          <a:chExt cx="0" cy="0"/>
        </a:xfrm>
      </p:grpSpPr>
      <p:sp>
        <p:nvSpPr>
          <p:cNvPr id="315" name="Google Shape;315;p12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16" name="Google Shape;316;p12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17" name="Google Shape;317;p12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Title and content">
  <p:cSld name="Title and content 14">
    <p:spTree>
      <p:nvGrpSpPr>
        <p:cNvPr id="1" name="Shape 318"/>
        <p:cNvGrpSpPr/>
        <p:nvPr/>
      </p:nvGrpSpPr>
      <p:grpSpPr>
        <a:xfrm>
          <a:off x="0" y="0"/>
          <a:ext cx="0" cy="0"/>
          <a:chOff x="0" y="0"/>
          <a:chExt cx="0" cy="0"/>
        </a:xfrm>
      </p:grpSpPr>
      <p:sp>
        <p:nvSpPr>
          <p:cNvPr id="319" name="Google Shape;319;p12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20" name="Google Shape;320;p12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21" name="Google Shape;321;p12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Section header">
  <p:cSld name="Section header 14">
    <p:spTree>
      <p:nvGrpSpPr>
        <p:cNvPr id="1" name="Shape 322"/>
        <p:cNvGrpSpPr/>
        <p:nvPr/>
      </p:nvGrpSpPr>
      <p:grpSpPr>
        <a:xfrm>
          <a:off x="0" y="0"/>
          <a:ext cx="0" cy="0"/>
          <a:chOff x="0" y="0"/>
          <a:chExt cx="0" cy="0"/>
        </a:xfrm>
      </p:grpSpPr>
      <p:sp>
        <p:nvSpPr>
          <p:cNvPr id="323" name="Google Shape;323;p12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24" name="Google Shape;324;p12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25" name="Google Shape;325;p12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itle only">
  <p:cSld name="Title only 12">
    <p:spTree>
      <p:nvGrpSpPr>
        <p:cNvPr id="1" name="Shape 326"/>
        <p:cNvGrpSpPr/>
        <p:nvPr/>
      </p:nvGrpSpPr>
      <p:grpSpPr>
        <a:xfrm>
          <a:off x="0" y="0"/>
          <a:ext cx="0" cy="0"/>
          <a:chOff x="0" y="0"/>
          <a:chExt cx="0" cy="0"/>
        </a:xfrm>
      </p:grpSpPr>
      <p:sp>
        <p:nvSpPr>
          <p:cNvPr id="327" name="Google Shape;327;p12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28" name="Google Shape;328;p12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Blank">
  <p:cSld name="Blank 13">
    <p:spTree>
      <p:nvGrpSpPr>
        <p:cNvPr id="1" name="Shape 329"/>
        <p:cNvGrpSpPr/>
        <p:nvPr/>
      </p:nvGrpSpPr>
      <p:grpSpPr>
        <a:xfrm>
          <a:off x="0" y="0"/>
          <a:ext cx="0" cy="0"/>
          <a:chOff x="0" y="0"/>
          <a:chExt cx="0" cy="0"/>
        </a:xfrm>
      </p:grpSpPr>
      <p:sp>
        <p:nvSpPr>
          <p:cNvPr id="330" name="Google Shape;330;p12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3">
    <p:spTree>
      <p:nvGrpSpPr>
        <p:cNvPr id="1" name="Shape 331"/>
        <p:cNvGrpSpPr/>
        <p:nvPr/>
      </p:nvGrpSpPr>
      <p:grpSpPr>
        <a:xfrm>
          <a:off x="0" y="0"/>
          <a:ext cx="0" cy="0"/>
          <a:chOff x="0" y="0"/>
          <a:chExt cx="0" cy="0"/>
        </a:xfrm>
      </p:grpSpPr>
      <p:sp>
        <p:nvSpPr>
          <p:cNvPr id="332" name="Google Shape;332;p12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33" name="Google Shape;333;p12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34" name="Google Shape;334;p12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3">
    <p:spTree>
      <p:nvGrpSpPr>
        <p:cNvPr id="1" name="Shape 335"/>
        <p:cNvGrpSpPr/>
        <p:nvPr/>
      </p:nvGrpSpPr>
      <p:grpSpPr>
        <a:xfrm>
          <a:off x="0" y="0"/>
          <a:ext cx="0" cy="0"/>
          <a:chOff x="0" y="0"/>
          <a:chExt cx="0" cy="0"/>
        </a:xfrm>
      </p:grpSpPr>
      <p:sp>
        <p:nvSpPr>
          <p:cNvPr id="336" name="Google Shape;336;p12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37" name="Google Shape;337;p12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38" name="Google Shape;338;p12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3"/>
        <p:cNvGrpSpPr/>
        <p:nvPr/>
      </p:nvGrpSpPr>
      <p:grpSpPr>
        <a:xfrm>
          <a:off x="0" y="0"/>
          <a:ext cx="0" cy="0"/>
          <a:chOff x="0" y="0"/>
          <a:chExt cx="0" cy="0"/>
        </a:xfrm>
      </p:grpSpPr>
      <p:sp>
        <p:nvSpPr>
          <p:cNvPr id="54" name="Google Shape;54;p47"/>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5" name="Google Shape;55;p47"/>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6" name="Google Shape;56;p4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and content">
  <p:cSld name="Title and content 15">
    <p:spTree>
      <p:nvGrpSpPr>
        <p:cNvPr id="1" name="Shape 339"/>
        <p:cNvGrpSpPr/>
        <p:nvPr/>
      </p:nvGrpSpPr>
      <p:grpSpPr>
        <a:xfrm>
          <a:off x="0" y="0"/>
          <a:ext cx="0" cy="0"/>
          <a:chOff x="0" y="0"/>
          <a:chExt cx="0" cy="0"/>
        </a:xfrm>
      </p:grpSpPr>
      <p:sp>
        <p:nvSpPr>
          <p:cNvPr id="340" name="Google Shape;340;p12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41" name="Google Shape;341;p12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42" name="Google Shape;342;p12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Section header">
  <p:cSld name="Section header 15">
    <p:spTree>
      <p:nvGrpSpPr>
        <p:cNvPr id="1" name="Shape 343"/>
        <p:cNvGrpSpPr/>
        <p:nvPr/>
      </p:nvGrpSpPr>
      <p:grpSpPr>
        <a:xfrm>
          <a:off x="0" y="0"/>
          <a:ext cx="0" cy="0"/>
          <a:chOff x="0" y="0"/>
          <a:chExt cx="0" cy="0"/>
        </a:xfrm>
      </p:grpSpPr>
      <p:sp>
        <p:nvSpPr>
          <p:cNvPr id="344" name="Google Shape;344;p12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45" name="Google Shape;345;p12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46" name="Google Shape;346;p12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Title only">
  <p:cSld name="Title only 13">
    <p:spTree>
      <p:nvGrpSpPr>
        <p:cNvPr id="1" name="Shape 347"/>
        <p:cNvGrpSpPr/>
        <p:nvPr/>
      </p:nvGrpSpPr>
      <p:grpSpPr>
        <a:xfrm>
          <a:off x="0" y="0"/>
          <a:ext cx="0" cy="0"/>
          <a:chOff x="0" y="0"/>
          <a:chExt cx="0" cy="0"/>
        </a:xfrm>
      </p:grpSpPr>
      <p:sp>
        <p:nvSpPr>
          <p:cNvPr id="348" name="Google Shape;348;p13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49" name="Google Shape;349;p13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Blank">
  <p:cSld name="Blank 14">
    <p:spTree>
      <p:nvGrpSpPr>
        <p:cNvPr id="1" name="Shape 350"/>
        <p:cNvGrpSpPr/>
        <p:nvPr/>
      </p:nvGrpSpPr>
      <p:grpSpPr>
        <a:xfrm>
          <a:off x="0" y="0"/>
          <a:ext cx="0" cy="0"/>
          <a:chOff x="0" y="0"/>
          <a:chExt cx="0" cy="0"/>
        </a:xfrm>
      </p:grpSpPr>
      <p:sp>
        <p:nvSpPr>
          <p:cNvPr id="351" name="Google Shape;351;p13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4">
    <p:spTree>
      <p:nvGrpSpPr>
        <p:cNvPr id="1" name="Shape 352"/>
        <p:cNvGrpSpPr/>
        <p:nvPr/>
      </p:nvGrpSpPr>
      <p:grpSpPr>
        <a:xfrm>
          <a:off x="0" y="0"/>
          <a:ext cx="0" cy="0"/>
          <a:chOff x="0" y="0"/>
          <a:chExt cx="0" cy="0"/>
        </a:xfrm>
      </p:grpSpPr>
      <p:sp>
        <p:nvSpPr>
          <p:cNvPr id="353" name="Google Shape;353;p13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54" name="Google Shape;354;p13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55" name="Google Shape;355;p13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4">
    <p:spTree>
      <p:nvGrpSpPr>
        <p:cNvPr id="1" name="Shape 356"/>
        <p:cNvGrpSpPr/>
        <p:nvPr/>
      </p:nvGrpSpPr>
      <p:grpSpPr>
        <a:xfrm>
          <a:off x="0" y="0"/>
          <a:ext cx="0" cy="0"/>
          <a:chOff x="0" y="0"/>
          <a:chExt cx="0" cy="0"/>
        </a:xfrm>
      </p:grpSpPr>
      <p:sp>
        <p:nvSpPr>
          <p:cNvPr id="357" name="Google Shape;357;p13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58" name="Google Shape;358;p13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59" name="Google Shape;359;p13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itle and content">
  <p:cSld name="Title and content 16">
    <p:spTree>
      <p:nvGrpSpPr>
        <p:cNvPr id="1" name="Shape 360"/>
        <p:cNvGrpSpPr/>
        <p:nvPr/>
      </p:nvGrpSpPr>
      <p:grpSpPr>
        <a:xfrm>
          <a:off x="0" y="0"/>
          <a:ext cx="0" cy="0"/>
          <a:chOff x="0" y="0"/>
          <a:chExt cx="0" cy="0"/>
        </a:xfrm>
      </p:grpSpPr>
      <p:sp>
        <p:nvSpPr>
          <p:cNvPr id="361" name="Google Shape;361;p13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62" name="Google Shape;362;p13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63" name="Google Shape;363;p13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Section header">
  <p:cSld name="Section header 16">
    <p:spTree>
      <p:nvGrpSpPr>
        <p:cNvPr id="1" name="Shape 364"/>
        <p:cNvGrpSpPr/>
        <p:nvPr/>
      </p:nvGrpSpPr>
      <p:grpSpPr>
        <a:xfrm>
          <a:off x="0" y="0"/>
          <a:ext cx="0" cy="0"/>
          <a:chOff x="0" y="0"/>
          <a:chExt cx="0" cy="0"/>
        </a:xfrm>
      </p:grpSpPr>
      <p:sp>
        <p:nvSpPr>
          <p:cNvPr id="365" name="Google Shape;365;p13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66" name="Google Shape;366;p13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67" name="Google Shape;367;p13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Title only">
  <p:cSld name="Title only 14">
    <p:spTree>
      <p:nvGrpSpPr>
        <p:cNvPr id="1" name="Shape 368"/>
        <p:cNvGrpSpPr/>
        <p:nvPr/>
      </p:nvGrpSpPr>
      <p:grpSpPr>
        <a:xfrm>
          <a:off x="0" y="0"/>
          <a:ext cx="0" cy="0"/>
          <a:chOff x="0" y="0"/>
          <a:chExt cx="0" cy="0"/>
        </a:xfrm>
      </p:grpSpPr>
      <p:sp>
        <p:nvSpPr>
          <p:cNvPr id="369" name="Google Shape;369;p13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70" name="Google Shape;370;p13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Blank">
  <p:cSld name="Blank 15">
    <p:spTree>
      <p:nvGrpSpPr>
        <p:cNvPr id="1" name="Shape 371"/>
        <p:cNvGrpSpPr/>
        <p:nvPr/>
      </p:nvGrpSpPr>
      <p:grpSpPr>
        <a:xfrm>
          <a:off x="0" y="0"/>
          <a:ext cx="0" cy="0"/>
          <a:chOff x="0" y="0"/>
          <a:chExt cx="0" cy="0"/>
        </a:xfrm>
      </p:grpSpPr>
      <p:sp>
        <p:nvSpPr>
          <p:cNvPr id="372" name="Google Shape;372;p13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38" Type="http://schemas.openxmlformats.org/officeDocument/2006/relationships/slideLayout" Target="../slideLayouts/slideLayout138.xml"/><Relationship Id="rId159" Type="http://schemas.openxmlformats.org/officeDocument/2006/relationships/slideLayout" Target="../slideLayouts/slideLayout159.xml"/><Relationship Id="rId170" Type="http://schemas.openxmlformats.org/officeDocument/2006/relationships/slideLayout" Target="../slideLayouts/slideLayout170.xml"/><Relationship Id="rId191" Type="http://schemas.openxmlformats.org/officeDocument/2006/relationships/slideLayout" Target="../slideLayouts/slideLayout191.xml"/><Relationship Id="rId196" Type="http://schemas.openxmlformats.org/officeDocument/2006/relationships/slideLayout" Target="../slideLayouts/slideLayout196.xml"/><Relationship Id="rId200" Type="http://schemas.openxmlformats.org/officeDocument/2006/relationships/slideLayout" Target="../slideLayouts/slideLayout200.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28" Type="http://schemas.openxmlformats.org/officeDocument/2006/relationships/slideLayout" Target="../slideLayouts/slideLayout128.xml"/><Relationship Id="rId144" Type="http://schemas.openxmlformats.org/officeDocument/2006/relationships/slideLayout" Target="../slideLayouts/slideLayout144.xml"/><Relationship Id="rId149" Type="http://schemas.openxmlformats.org/officeDocument/2006/relationships/slideLayout" Target="../slideLayouts/slideLayout14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60" Type="http://schemas.openxmlformats.org/officeDocument/2006/relationships/slideLayout" Target="../slideLayouts/slideLayout160.xml"/><Relationship Id="rId165" Type="http://schemas.openxmlformats.org/officeDocument/2006/relationships/slideLayout" Target="../slideLayouts/slideLayout165.xml"/><Relationship Id="rId181" Type="http://schemas.openxmlformats.org/officeDocument/2006/relationships/slideLayout" Target="../slideLayouts/slideLayout181.xml"/><Relationship Id="rId186" Type="http://schemas.openxmlformats.org/officeDocument/2006/relationships/slideLayout" Target="../slideLayouts/slideLayout186.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134" Type="http://schemas.openxmlformats.org/officeDocument/2006/relationships/slideLayout" Target="../slideLayouts/slideLayout134.xml"/><Relationship Id="rId139" Type="http://schemas.openxmlformats.org/officeDocument/2006/relationships/slideLayout" Target="../slideLayouts/slideLayout13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50" Type="http://schemas.openxmlformats.org/officeDocument/2006/relationships/slideLayout" Target="../slideLayouts/slideLayout150.xml"/><Relationship Id="rId155" Type="http://schemas.openxmlformats.org/officeDocument/2006/relationships/slideLayout" Target="../slideLayouts/slideLayout155.xml"/><Relationship Id="rId171" Type="http://schemas.openxmlformats.org/officeDocument/2006/relationships/slideLayout" Target="../slideLayouts/slideLayout171.xml"/><Relationship Id="rId176" Type="http://schemas.openxmlformats.org/officeDocument/2006/relationships/slideLayout" Target="../slideLayouts/slideLayout176.xml"/><Relationship Id="rId192" Type="http://schemas.openxmlformats.org/officeDocument/2006/relationships/slideLayout" Target="../slideLayouts/slideLayout192.xml"/><Relationship Id="rId197" Type="http://schemas.openxmlformats.org/officeDocument/2006/relationships/slideLayout" Target="../slideLayouts/slideLayout197.xml"/><Relationship Id="rId201" Type="http://schemas.openxmlformats.org/officeDocument/2006/relationships/theme" Target="../theme/theme1.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24" Type="http://schemas.openxmlformats.org/officeDocument/2006/relationships/slideLayout" Target="../slideLayouts/slideLayout124.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40" Type="http://schemas.openxmlformats.org/officeDocument/2006/relationships/slideLayout" Target="../slideLayouts/slideLayout140.xml"/><Relationship Id="rId145" Type="http://schemas.openxmlformats.org/officeDocument/2006/relationships/slideLayout" Target="../slideLayouts/slideLayout145.xml"/><Relationship Id="rId161" Type="http://schemas.openxmlformats.org/officeDocument/2006/relationships/slideLayout" Target="../slideLayouts/slideLayout161.xml"/><Relationship Id="rId166" Type="http://schemas.openxmlformats.org/officeDocument/2006/relationships/slideLayout" Target="../slideLayouts/slideLayout166.xml"/><Relationship Id="rId182" Type="http://schemas.openxmlformats.org/officeDocument/2006/relationships/slideLayout" Target="../slideLayouts/slideLayout182.xml"/><Relationship Id="rId187" Type="http://schemas.openxmlformats.org/officeDocument/2006/relationships/slideLayout" Target="../slideLayouts/slideLayout187.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35" Type="http://schemas.openxmlformats.org/officeDocument/2006/relationships/slideLayout" Target="../slideLayouts/slideLayout135.xml"/><Relationship Id="rId151" Type="http://schemas.openxmlformats.org/officeDocument/2006/relationships/slideLayout" Target="../slideLayouts/slideLayout151.xml"/><Relationship Id="rId156" Type="http://schemas.openxmlformats.org/officeDocument/2006/relationships/slideLayout" Target="../slideLayouts/slideLayout156.xml"/><Relationship Id="rId177" Type="http://schemas.openxmlformats.org/officeDocument/2006/relationships/slideLayout" Target="../slideLayouts/slideLayout177.xml"/><Relationship Id="rId198" Type="http://schemas.openxmlformats.org/officeDocument/2006/relationships/slideLayout" Target="../slideLayouts/slideLayout198.xml"/><Relationship Id="rId172" Type="http://schemas.openxmlformats.org/officeDocument/2006/relationships/slideLayout" Target="../slideLayouts/slideLayout172.xml"/><Relationship Id="rId193" Type="http://schemas.openxmlformats.org/officeDocument/2006/relationships/slideLayout" Target="../slideLayouts/slideLayout193.xml"/><Relationship Id="rId202" Type="http://schemas.openxmlformats.org/officeDocument/2006/relationships/image" Target="../media/image1.png"/><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slideLayout" Target="../slideLayouts/slideLayout120.xml"/><Relationship Id="rId125" Type="http://schemas.openxmlformats.org/officeDocument/2006/relationships/slideLayout" Target="../slideLayouts/slideLayout125.xml"/><Relationship Id="rId141" Type="http://schemas.openxmlformats.org/officeDocument/2006/relationships/slideLayout" Target="../slideLayouts/slideLayout141.xml"/><Relationship Id="rId146" Type="http://schemas.openxmlformats.org/officeDocument/2006/relationships/slideLayout" Target="../slideLayouts/slideLayout146.xml"/><Relationship Id="rId167" Type="http://schemas.openxmlformats.org/officeDocument/2006/relationships/slideLayout" Target="../slideLayouts/slideLayout167.xml"/><Relationship Id="rId188" Type="http://schemas.openxmlformats.org/officeDocument/2006/relationships/slideLayout" Target="../slideLayouts/slideLayout188.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162" Type="http://schemas.openxmlformats.org/officeDocument/2006/relationships/slideLayout" Target="../slideLayouts/slideLayout162.xml"/><Relationship Id="rId183" Type="http://schemas.openxmlformats.org/officeDocument/2006/relationships/slideLayout" Target="../slideLayouts/slideLayout183.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131" Type="http://schemas.openxmlformats.org/officeDocument/2006/relationships/slideLayout" Target="../slideLayouts/slideLayout131.xml"/><Relationship Id="rId136" Type="http://schemas.openxmlformats.org/officeDocument/2006/relationships/slideLayout" Target="../slideLayouts/slideLayout136.xml"/><Relationship Id="rId157" Type="http://schemas.openxmlformats.org/officeDocument/2006/relationships/slideLayout" Target="../slideLayouts/slideLayout157.xml"/><Relationship Id="rId178" Type="http://schemas.openxmlformats.org/officeDocument/2006/relationships/slideLayout" Target="../slideLayouts/slideLayout178.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52" Type="http://schemas.openxmlformats.org/officeDocument/2006/relationships/slideLayout" Target="../slideLayouts/slideLayout152.xml"/><Relationship Id="rId173" Type="http://schemas.openxmlformats.org/officeDocument/2006/relationships/slideLayout" Target="../slideLayouts/slideLayout173.xml"/><Relationship Id="rId194" Type="http://schemas.openxmlformats.org/officeDocument/2006/relationships/slideLayout" Target="../slideLayouts/slideLayout194.xml"/><Relationship Id="rId199" Type="http://schemas.openxmlformats.org/officeDocument/2006/relationships/slideLayout" Target="../slideLayouts/slideLayout199.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147" Type="http://schemas.openxmlformats.org/officeDocument/2006/relationships/slideLayout" Target="../slideLayouts/slideLayout147.xml"/><Relationship Id="rId168" Type="http://schemas.openxmlformats.org/officeDocument/2006/relationships/slideLayout" Target="../slideLayouts/slideLayout16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142" Type="http://schemas.openxmlformats.org/officeDocument/2006/relationships/slideLayout" Target="../slideLayouts/slideLayout142.xml"/><Relationship Id="rId163" Type="http://schemas.openxmlformats.org/officeDocument/2006/relationships/slideLayout" Target="../slideLayouts/slideLayout163.xml"/><Relationship Id="rId184" Type="http://schemas.openxmlformats.org/officeDocument/2006/relationships/slideLayout" Target="../slideLayouts/slideLayout184.xml"/><Relationship Id="rId189" Type="http://schemas.openxmlformats.org/officeDocument/2006/relationships/slideLayout" Target="../slideLayouts/slideLayout189.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slideLayout" Target="../slideLayouts/slideLayout137.xml"/><Relationship Id="rId158" Type="http://schemas.openxmlformats.org/officeDocument/2006/relationships/slideLayout" Target="../slideLayouts/slideLayout158.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3" Type="http://schemas.openxmlformats.org/officeDocument/2006/relationships/slideLayout" Target="../slideLayouts/slideLayout153.xml"/><Relationship Id="rId174" Type="http://schemas.openxmlformats.org/officeDocument/2006/relationships/slideLayout" Target="../slideLayouts/slideLayout174.xml"/><Relationship Id="rId179" Type="http://schemas.openxmlformats.org/officeDocument/2006/relationships/slideLayout" Target="../slideLayouts/slideLayout179.xml"/><Relationship Id="rId195" Type="http://schemas.openxmlformats.org/officeDocument/2006/relationships/slideLayout" Target="../slideLayouts/slideLayout195.xml"/><Relationship Id="rId190" Type="http://schemas.openxmlformats.org/officeDocument/2006/relationships/slideLayout" Target="../slideLayouts/slideLayout190.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143" Type="http://schemas.openxmlformats.org/officeDocument/2006/relationships/slideLayout" Target="../slideLayouts/slideLayout143.xml"/><Relationship Id="rId148" Type="http://schemas.openxmlformats.org/officeDocument/2006/relationships/slideLayout" Target="../slideLayouts/slideLayout148.xml"/><Relationship Id="rId164" Type="http://schemas.openxmlformats.org/officeDocument/2006/relationships/slideLayout" Target="../slideLayouts/slideLayout164.xml"/><Relationship Id="rId169" Type="http://schemas.openxmlformats.org/officeDocument/2006/relationships/slideLayout" Target="../slideLayouts/slideLayout169.xml"/><Relationship Id="rId185" Type="http://schemas.openxmlformats.org/officeDocument/2006/relationships/slideLayout" Target="../slideLayouts/slideLayout185.xml"/><Relationship Id="rId4" Type="http://schemas.openxmlformats.org/officeDocument/2006/relationships/slideLayout" Target="../slideLayouts/slideLayout4.xml"/><Relationship Id="rId9" Type="http://schemas.openxmlformats.org/officeDocument/2006/relationships/slideLayout" Target="../slideLayouts/slideLayout9.xml"/><Relationship Id="rId180" Type="http://schemas.openxmlformats.org/officeDocument/2006/relationships/slideLayout" Target="../slideLayouts/slideLayout180.xml"/><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 Id="rId154" Type="http://schemas.openxmlformats.org/officeDocument/2006/relationships/slideLayout" Target="../slideLayouts/slideLayout154.xml"/><Relationship Id="rId175" Type="http://schemas.openxmlformats.org/officeDocument/2006/relationships/slideLayout" Target="../slideLayouts/slideLayout17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8.xml"/><Relationship Id="rId13" Type="http://schemas.openxmlformats.org/officeDocument/2006/relationships/image" Target="../media/image1.png"/><Relationship Id="rId3" Type="http://schemas.openxmlformats.org/officeDocument/2006/relationships/slideLayout" Target="../slideLayouts/slideLayout203.xml"/><Relationship Id="rId7" Type="http://schemas.openxmlformats.org/officeDocument/2006/relationships/slideLayout" Target="../slideLayouts/slideLayout207.xml"/><Relationship Id="rId12" Type="http://schemas.openxmlformats.org/officeDocument/2006/relationships/theme" Target="../theme/theme2.xml"/><Relationship Id="rId2" Type="http://schemas.openxmlformats.org/officeDocument/2006/relationships/slideLayout" Target="../slideLayouts/slideLayout202.xml"/><Relationship Id="rId1" Type="http://schemas.openxmlformats.org/officeDocument/2006/relationships/slideLayout" Target="../slideLayouts/slideLayout201.xml"/><Relationship Id="rId6" Type="http://schemas.openxmlformats.org/officeDocument/2006/relationships/slideLayout" Target="../slideLayouts/slideLayout206.xml"/><Relationship Id="rId11" Type="http://schemas.openxmlformats.org/officeDocument/2006/relationships/slideLayout" Target="../slideLayouts/slideLayout211.xml"/><Relationship Id="rId5" Type="http://schemas.openxmlformats.org/officeDocument/2006/relationships/slideLayout" Target="../slideLayouts/slideLayout205.xml"/><Relationship Id="rId10" Type="http://schemas.openxmlformats.org/officeDocument/2006/relationships/slideLayout" Target="../slideLayouts/slideLayout210.xml"/><Relationship Id="rId4" Type="http://schemas.openxmlformats.org/officeDocument/2006/relationships/slideLayout" Target="../slideLayouts/slideLayout204.xml"/><Relationship Id="rId9" Type="http://schemas.openxmlformats.org/officeDocument/2006/relationships/slideLayout" Target="../slideLayouts/slideLayout20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AEF"/>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1pPr>
            <a:lvl2pPr marR="0" lvl="1"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2pPr>
            <a:lvl3pPr marR="0" lvl="2"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3pPr>
            <a:lvl4pPr marR="0" lvl="3"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4pPr>
            <a:lvl5pPr marR="0" lvl="4"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5pPr>
            <a:lvl6pPr marR="0" lvl="5"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6pPr>
            <a:lvl7pPr marR="0" lvl="6"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7pPr>
            <a:lvl8pPr marR="0" lvl="7"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8pPr>
            <a:lvl9pPr marR="0" lvl="8"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9pPr>
          </a:lstStyle>
          <a:p>
            <a:endParaRPr/>
          </a:p>
        </p:txBody>
      </p:sp>
      <p:sp>
        <p:nvSpPr>
          <p:cNvPr id="7" name="Google Shape;7;p2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F5FDFF"/>
              </a:buClr>
              <a:buSzPts val="1800"/>
              <a:buFont typeface="Arial"/>
              <a:buChar char="●"/>
              <a:defRPr sz="1800" b="0" i="0" u="none" strike="noStrike" cap="none">
                <a:solidFill>
                  <a:srgbClr val="F5FDFF"/>
                </a:solidFill>
                <a:latin typeface="Arial"/>
                <a:ea typeface="Arial"/>
                <a:cs typeface="Arial"/>
                <a:sym typeface="Arial"/>
              </a:defRPr>
            </a:lvl1pPr>
            <a:lvl2pPr marL="914400" marR="0" lvl="1"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2pPr>
            <a:lvl3pPr marL="1371600" marR="0" lvl="2"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3pPr>
            <a:lvl4pPr marL="1828800" marR="0" lvl="3"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4pPr>
            <a:lvl5pPr marL="2286000" marR="0" lvl="4"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5pPr>
            <a:lvl6pPr marL="2743200" marR="0" lvl="5"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6pPr>
            <a:lvl7pPr marL="3200400" marR="0" lvl="6"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7pPr>
            <a:lvl8pPr marL="3657600" marR="0" lvl="7"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8pPr>
            <a:lvl9pPr marL="4114800" marR="0" lvl="8" indent="-317500" algn="l" rtl="0">
              <a:lnSpc>
                <a:spcPct val="115000"/>
              </a:lnSpc>
              <a:spcBef>
                <a:spcPts val="1600"/>
              </a:spcBef>
              <a:spcAft>
                <a:spcPts val="1600"/>
              </a:spcAft>
              <a:buClr>
                <a:srgbClr val="F5FDFF"/>
              </a:buClr>
              <a:buSzPts val="1400"/>
              <a:buFont typeface="Arial"/>
              <a:buChar char="■"/>
              <a:defRPr sz="1400" b="0" i="0" u="none" strike="noStrike" cap="none">
                <a:solidFill>
                  <a:srgbClr val="F5FDFF"/>
                </a:solidFill>
                <a:latin typeface="Arial"/>
                <a:ea typeface="Arial"/>
                <a:cs typeface="Arial"/>
                <a:sym typeface="Arial"/>
              </a:defRPr>
            </a:lvl9pPr>
          </a:lstStyle>
          <a:p>
            <a:endParaRPr/>
          </a:p>
        </p:txBody>
      </p:sp>
      <p:sp>
        <p:nvSpPr>
          <p:cNvPr id="8" name="Google Shape;8;p2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1pPr>
            <a:lvl2pPr marL="0" marR="0" lvl="1"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2pPr>
            <a:lvl3pPr marL="0" marR="0" lvl="2"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3pPr>
            <a:lvl4pPr marL="0" marR="0" lvl="3"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4pPr>
            <a:lvl5pPr marL="0" marR="0" lvl="4"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5pPr>
            <a:lvl6pPr marL="0" marR="0" lvl="5"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6pPr>
            <a:lvl7pPr marL="0" marR="0" lvl="6"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7pPr>
            <a:lvl8pPr marL="0" marR="0" lvl="7"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8pPr>
            <a:lvl9pPr marL="0" marR="0" lvl="8"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pic>
        <p:nvPicPr>
          <p:cNvPr id="9" name="Google Shape;9;p28"/>
          <p:cNvPicPr preferRelativeResize="0"/>
          <p:nvPr/>
        </p:nvPicPr>
        <p:blipFill rotWithShape="1">
          <a:blip r:embed="rId202">
            <a:alphaModFix/>
          </a:blip>
          <a:srcRect/>
          <a:stretch/>
        </p:blipFill>
        <p:spPr>
          <a:xfrm>
            <a:off x="8602980" y="66675"/>
            <a:ext cx="348615" cy="35750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2"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1" r:id="rId19"/>
    <p:sldLayoutId id="2147483672" r:id="rId20"/>
    <p:sldLayoutId id="2147483673" r:id="rId21"/>
    <p:sldLayoutId id="2147483674" r:id="rId22"/>
    <p:sldLayoutId id="2147483675" r:id="rId23"/>
    <p:sldLayoutId id="2147483676" r:id="rId24"/>
    <p:sldLayoutId id="2147483677" r:id="rId25"/>
    <p:sldLayoutId id="2147483678" r:id="rId26"/>
    <p:sldLayoutId id="2147483679" r:id="rId27"/>
    <p:sldLayoutId id="2147483680" r:id="rId28"/>
    <p:sldLayoutId id="2147483681" r:id="rId29"/>
    <p:sldLayoutId id="2147483682" r:id="rId30"/>
    <p:sldLayoutId id="2147483683" r:id="rId31"/>
    <p:sldLayoutId id="2147483684" r:id="rId32"/>
    <p:sldLayoutId id="2147483685" r:id="rId33"/>
    <p:sldLayoutId id="2147483686" r:id="rId34"/>
    <p:sldLayoutId id="2147483687" r:id="rId35"/>
    <p:sldLayoutId id="2147483688" r:id="rId36"/>
    <p:sldLayoutId id="2147483689"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703" r:id="rId51"/>
    <p:sldLayoutId id="2147483704" r:id="rId52"/>
    <p:sldLayoutId id="2147483705" r:id="rId53"/>
    <p:sldLayoutId id="2147483706" r:id="rId54"/>
    <p:sldLayoutId id="2147483707" r:id="rId55"/>
    <p:sldLayoutId id="2147483708" r:id="rId56"/>
    <p:sldLayoutId id="2147483709" r:id="rId57"/>
    <p:sldLayoutId id="2147483710" r:id="rId58"/>
    <p:sldLayoutId id="2147483711" r:id="rId59"/>
    <p:sldLayoutId id="2147483712" r:id="rId60"/>
    <p:sldLayoutId id="2147483713" r:id="rId61"/>
    <p:sldLayoutId id="2147483714" r:id="rId62"/>
    <p:sldLayoutId id="2147483715" r:id="rId63"/>
    <p:sldLayoutId id="2147483716" r:id="rId64"/>
    <p:sldLayoutId id="2147483717" r:id="rId65"/>
    <p:sldLayoutId id="2147483718" r:id="rId66"/>
    <p:sldLayoutId id="2147483719" r:id="rId67"/>
    <p:sldLayoutId id="2147483720" r:id="rId68"/>
    <p:sldLayoutId id="2147483721" r:id="rId69"/>
    <p:sldLayoutId id="2147483722" r:id="rId70"/>
    <p:sldLayoutId id="2147483723" r:id="rId71"/>
    <p:sldLayoutId id="2147483724" r:id="rId72"/>
    <p:sldLayoutId id="2147483725" r:id="rId73"/>
    <p:sldLayoutId id="2147483726" r:id="rId74"/>
    <p:sldLayoutId id="2147483727" r:id="rId75"/>
    <p:sldLayoutId id="2147483728" r:id="rId76"/>
    <p:sldLayoutId id="2147483729" r:id="rId77"/>
    <p:sldLayoutId id="2147483730" r:id="rId78"/>
    <p:sldLayoutId id="2147483731" r:id="rId79"/>
    <p:sldLayoutId id="2147483732" r:id="rId80"/>
    <p:sldLayoutId id="2147483733" r:id="rId81"/>
    <p:sldLayoutId id="2147483734" r:id="rId82"/>
    <p:sldLayoutId id="2147483735" r:id="rId83"/>
    <p:sldLayoutId id="2147483736" r:id="rId84"/>
    <p:sldLayoutId id="2147483737" r:id="rId85"/>
    <p:sldLayoutId id="2147483738" r:id="rId86"/>
    <p:sldLayoutId id="2147483739" r:id="rId87"/>
    <p:sldLayoutId id="2147483740" r:id="rId88"/>
    <p:sldLayoutId id="2147483741" r:id="rId89"/>
    <p:sldLayoutId id="2147483742" r:id="rId90"/>
    <p:sldLayoutId id="2147483743" r:id="rId91"/>
    <p:sldLayoutId id="2147483744" r:id="rId92"/>
    <p:sldLayoutId id="2147483745" r:id="rId93"/>
    <p:sldLayoutId id="2147483746" r:id="rId94"/>
    <p:sldLayoutId id="2147483747" r:id="rId95"/>
    <p:sldLayoutId id="2147483748" r:id="rId96"/>
    <p:sldLayoutId id="2147483749" r:id="rId97"/>
    <p:sldLayoutId id="2147483750" r:id="rId98"/>
    <p:sldLayoutId id="2147483751" r:id="rId99"/>
    <p:sldLayoutId id="2147483752" r:id="rId100"/>
    <p:sldLayoutId id="2147483753" r:id="rId101"/>
    <p:sldLayoutId id="2147483754" r:id="rId102"/>
    <p:sldLayoutId id="2147483755" r:id="rId103"/>
    <p:sldLayoutId id="2147483756" r:id="rId104"/>
    <p:sldLayoutId id="2147483757" r:id="rId105"/>
    <p:sldLayoutId id="2147483758" r:id="rId106"/>
    <p:sldLayoutId id="2147483759" r:id="rId107"/>
    <p:sldLayoutId id="2147483760" r:id="rId108"/>
    <p:sldLayoutId id="2147483761" r:id="rId109"/>
    <p:sldLayoutId id="2147483762" r:id="rId110"/>
    <p:sldLayoutId id="2147483763" r:id="rId111"/>
    <p:sldLayoutId id="2147483764" r:id="rId112"/>
    <p:sldLayoutId id="2147483765" r:id="rId113"/>
    <p:sldLayoutId id="2147483766" r:id="rId114"/>
    <p:sldLayoutId id="2147483767" r:id="rId115"/>
    <p:sldLayoutId id="2147483768" r:id="rId116"/>
    <p:sldLayoutId id="2147483769" r:id="rId117"/>
    <p:sldLayoutId id="2147483770" r:id="rId118"/>
    <p:sldLayoutId id="2147483771" r:id="rId119"/>
    <p:sldLayoutId id="2147483772" r:id="rId120"/>
    <p:sldLayoutId id="2147483773" r:id="rId121"/>
    <p:sldLayoutId id="2147483774" r:id="rId122"/>
    <p:sldLayoutId id="2147483775" r:id="rId123"/>
    <p:sldLayoutId id="2147483776" r:id="rId124"/>
    <p:sldLayoutId id="2147483777" r:id="rId125"/>
    <p:sldLayoutId id="2147483778" r:id="rId126"/>
    <p:sldLayoutId id="2147483779" r:id="rId127"/>
    <p:sldLayoutId id="2147483780" r:id="rId128"/>
    <p:sldLayoutId id="2147483781" r:id="rId129"/>
    <p:sldLayoutId id="2147483782" r:id="rId130"/>
    <p:sldLayoutId id="2147483783" r:id="rId131"/>
    <p:sldLayoutId id="2147483784" r:id="rId132"/>
    <p:sldLayoutId id="2147483785" r:id="rId133"/>
    <p:sldLayoutId id="2147483786" r:id="rId134"/>
    <p:sldLayoutId id="2147483787" r:id="rId135"/>
    <p:sldLayoutId id="2147483788" r:id="rId136"/>
    <p:sldLayoutId id="2147483789" r:id="rId137"/>
    <p:sldLayoutId id="2147483790" r:id="rId138"/>
    <p:sldLayoutId id="2147483791" r:id="rId139"/>
    <p:sldLayoutId id="2147483792" r:id="rId140"/>
    <p:sldLayoutId id="2147483793" r:id="rId141"/>
    <p:sldLayoutId id="2147483794" r:id="rId142"/>
    <p:sldLayoutId id="2147483795" r:id="rId143"/>
    <p:sldLayoutId id="2147483796" r:id="rId144"/>
    <p:sldLayoutId id="2147483797" r:id="rId145"/>
    <p:sldLayoutId id="2147483798" r:id="rId146"/>
    <p:sldLayoutId id="2147483799" r:id="rId147"/>
    <p:sldLayoutId id="2147483800" r:id="rId148"/>
    <p:sldLayoutId id="2147483801" r:id="rId149"/>
    <p:sldLayoutId id="2147483802" r:id="rId150"/>
    <p:sldLayoutId id="2147483803" r:id="rId151"/>
    <p:sldLayoutId id="2147483804" r:id="rId152"/>
    <p:sldLayoutId id="2147483805" r:id="rId153"/>
    <p:sldLayoutId id="2147483806" r:id="rId154"/>
    <p:sldLayoutId id="2147483807" r:id="rId155"/>
    <p:sldLayoutId id="2147483808" r:id="rId156"/>
    <p:sldLayoutId id="2147483809" r:id="rId157"/>
    <p:sldLayoutId id="2147483810" r:id="rId158"/>
    <p:sldLayoutId id="2147483811" r:id="rId159"/>
    <p:sldLayoutId id="2147483812" r:id="rId160"/>
    <p:sldLayoutId id="2147483813" r:id="rId161"/>
    <p:sldLayoutId id="2147483814" r:id="rId162"/>
    <p:sldLayoutId id="2147483815" r:id="rId163"/>
    <p:sldLayoutId id="2147483816" r:id="rId164"/>
    <p:sldLayoutId id="2147483817" r:id="rId165"/>
    <p:sldLayoutId id="2147483818" r:id="rId166"/>
    <p:sldLayoutId id="2147483819" r:id="rId167"/>
    <p:sldLayoutId id="2147483820" r:id="rId168"/>
    <p:sldLayoutId id="2147483821" r:id="rId169"/>
    <p:sldLayoutId id="2147483822" r:id="rId170"/>
    <p:sldLayoutId id="2147483823" r:id="rId171"/>
    <p:sldLayoutId id="2147483824" r:id="rId172"/>
    <p:sldLayoutId id="2147483825" r:id="rId173"/>
    <p:sldLayoutId id="2147483826" r:id="rId174"/>
    <p:sldLayoutId id="2147483827" r:id="rId175"/>
    <p:sldLayoutId id="2147483828" r:id="rId176"/>
    <p:sldLayoutId id="2147483829" r:id="rId177"/>
    <p:sldLayoutId id="2147483830" r:id="rId178"/>
    <p:sldLayoutId id="2147483831" r:id="rId179"/>
    <p:sldLayoutId id="2147483832" r:id="rId180"/>
    <p:sldLayoutId id="2147483833" r:id="rId181"/>
    <p:sldLayoutId id="2147483834" r:id="rId182"/>
    <p:sldLayoutId id="2147483835" r:id="rId183"/>
    <p:sldLayoutId id="2147483836" r:id="rId184"/>
    <p:sldLayoutId id="2147483837" r:id="rId185"/>
    <p:sldLayoutId id="2147483838" r:id="rId186"/>
    <p:sldLayoutId id="2147483839" r:id="rId187"/>
    <p:sldLayoutId id="2147483840" r:id="rId188"/>
    <p:sldLayoutId id="2147483841" r:id="rId189"/>
    <p:sldLayoutId id="2147483842" r:id="rId190"/>
    <p:sldLayoutId id="2147483843" r:id="rId191"/>
    <p:sldLayoutId id="2147483844" r:id="rId192"/>
    <p:sldLayoutId id="2147483845" r:id="rId193"/>
    <p:sldLayoutId id="2147483846" r:id="rId194"/>
    <p:sldLayoutId id="2147483847" r:id="rId195"/>
    <p:sldLayoutId id="2147483848" r:id="rId196"/>
    <p:sldLayoutId id="2147483849" r:id="rId197"/>
    <p:sldLayoutId id="2147483850" r:id="rId198"/>
    <p:sldLayoutId id="2147483851" r:id="rId199"/>
    <p:sldLayoutId id="2147483888" r:id="rId20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FFFAEF"/>
        </a:solidFill>
        <a:effectLst/>
      </p:bgPr>
    </p:bg>
    <p:spTree>
      <p:nvGrpSpPr>
        <p:cNvPr id="1" name="Shape 727"/>
        <p:cNvGrpSpPr/>
        <p:nvPr/>
      </p:nvGrpSpPr>
      <p:grpSpPr>
        <a:xfrm>
          <a:off x="0" y="0"/>
          <a:ext cx="0" cy="0"/>
          <a:chOff x="0" y="0"/>
          <a:chExt cx="0" cy="0"/>
        </a:xfrm>
      </p:grpSpPr>
      <p:sp>
        <p:nvSpPr>
          <p:cNvPr id="728" name="Google Shape;728;p3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9" name="Google Shape;729;p3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0" name="Google Shape;730;p3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1pPr>
            <a:lvl2pPr marL="0" marR="0" lvl="1"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2pPr>
            <a:lvl3pPr marL="0" marR="0" lvl="2"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3pPr>
            <a:lvl4pPr marL="0" marR="0" lvl="3"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4pPr>
            <a:lvl5pPr marL="0" marR="0" lvl="4"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5pPr>
            <a:lvl6pPr marL="0" marR="0" lvl="5"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6pPr>
            <a:lvl7pPr marL="0" marR="0" lvl="6"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7pPr>
            <a:lvl8pPr marL="0" marR="0" lvl="7"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8pPr>
            <a:lvl9pPr marL="0" marR="0" lvl="8"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pic>
        <p:nvPicPr>
          <p:cNvPr id="731" name="Google Shape;731;p30"/>
          <p:cNvPicPr preferRelativeResize="0"/>
          <p:nvPr/>
        </p:nvPicPr>
        <p:blipFill rotWithShape="1">
          <a:blip r:embed="rId13">
            <a:alphaModFix/>
          </a:blip>
          <a:srcRect/>
          <a:stretch/>
        </p:blipFill>
        <p:spPr>
          <a:xfrm>
            <a:off x="8602980" y="66675"/>
            <a:ext cx="348615" cy="35750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60" r:id="rId7"/>
    <p:sldLayoutId id="2147483861" r:id="rId8"/>
    <p:sldLayoutId id="2147483862" r:id="rId9"/>
    <p:sldLayoutId id="2147483863" r:id="rId10"/>
    <p:sldLayoutId id="214748389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00.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2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24.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8.png"/><Relationship Id="rId1" Type="http://schemas.openxmlformats.org/officeDocument/2006/relationships/slideLayout" Target="../slideLayouts/slideLayout1.xml"/><Relationship Id="rId4" Type="http://schemas.microsoft.com/office/2007/relationships/hdphoto" Target="../media/hdphoto8.wdp"/></Relationships>
</file>

<file path=ppt/slides/_rels/slide16.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07/relationships/hdphoto" Target="../media/hdphoto11.wdp"/><Relationship Id="rId5" Type="http://schemas.openxmlformats.org/officeDocument/2006/relationships/image" Target="../media/image28.png"/><Relationship Id="rId4" Type="http://schemas.microsoft.com/office/2007/relationships/hdphoto" Target="../media/hdphoto10.wdp"/></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0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0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01.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11.xml"/><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01.xml"/><Relationship Id="rId6" Type="http://schemas.openxmlformats.org/officeDocument/2006/relationships/image" Target="../media/image14.png"/><Relationship Id="rId5" Type="http://schemas.openxmlformats.org/officeDocument/2006/relationships/hyperlink" Target="https://universonokia.blogspot.com/2015/05/come-mai-le-applicazioni-gratuite.html" TargetMode="External"/><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5.jpg"/><Relationship Id="rId1" Type="http://schemas.openxmlformats.org/officeDocument/2006/relationships/slideLayout" Target="../slideLayouts/slideLayout21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11.xml"/></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6.png"/><Relationship Id="rId1" Type="http://schemas.openxmlformats.org/officeDocument/2006/relationships/slideLayout" Target="../slideLayouts/slideLayout21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1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99678"/>
            <a:ext cx="8706010" cy="4466894"/>
          </a:xfrm>
          <a:custGeom>
            <a:avLst/>
            <a:gdLst/>
            <a:ahLst/>
            <a:cxnLst/>
            <a:rect l="l" t="t" r="r" b="b"/>
            <a:pathLst>
              <a:path w="9144000" h="5143500">
                <a:moveTo>
                  <a:pt x="9144000" y="0"/>
                </a:moveTo>
                <a:lnTo>
                  <a:pt x="0" y="0"/>
                </a:lnTo>
                <a:lnTo>
                  <a:pt x="0" y="5143500"/>
                </a:lnTo>
                <a:lnTo>
                  <a:pt x="9144000" y="5143500"/>
                </a:lnTo>
                <a:lnTo>
                  <a:pt x="9144000" y="0"/>
                </a:lnTo>
                <a:close/>
              </a:path>
            </a:pathLst>
          </a:custGeom>
          <a:noFill/>
        </p:spPr>
        <p:txBody>
          <a:bodyPr wrap="square" lIns="0" tIns="0" rIns="0" bIns="0" rtlCol="0"/>
          <a:lstStyle/>
          <a:p>
            <a:endParaRPr dirty="0"/>
          </a:p>
        </p:txBody>
      </p:sp>
      <p:sp>
        <p:nvSpPr>
          <p:cNvPr id="3" name="object 3"/>
          <p:cNvSpPr txBox="1">
            <a:spLocks noGrp="1"/>
          </p:cNvSpPr>
          <p:nvPr>
            <p:ph type="body" idx="1"/>
          </p:nvPr>
        </p:nvSpPr>
        <p:spPr>
          <a:xfrm>
            <a:off x="148398" y="1533492"/>
            <a:ext cx="8520430" cy="1644040"/>
          </a:xfrm>
          <a:prstGeom prst="rect">
            <a:avLst/>
          </a:prstGeom>
        </p:spPr>
        <p:txBody>
          <a:bodyPr vert="horz" wrap="square" lIns="0" tIns="12700" rIns="0" bIns="0" rtlCol="0">
            <a:spAutoFit/>
          </a:bodyPr>
          <a:lstStyle/>
          <a:p>
            <a:pPr marL="0" lvl="0" indent="0" algn="ctr" rtl="0">
              <a:lnSpc>
                <a:spcPct val="100000"/>
              </a:lnSpc>
              <a:spcBef>
                <a:spcPts val="0"/>
              </a:spcBef>
              <a:spcAft>
                <a:spcPts val="0"/>
              </a:spcAft>
              <a:buClr>
                <a:srgbClr val="CC0000"/>
              </a:buClr>
              <a:buSzPts val="4200"/>
              <a:buFont typeface="Montserrat"/>
              <a:buNone/>
            </a:pPr>
            <a:r>
              <a:rPr lang="en-US" sz="6000" b="1" dirty="0">
                <a:latin typeface="Montserrat"/>
                <a:ea typeface="Montserrat"/>
                <a:cs typeface="Montserrat"/>
                <a:sym typeface="Montserrat"/>
              </a:rPr>
              <a:t>Capstone Project</a:t>
            </a:r>
          </a:p>
          <a:p>
            <a:pPr algn="just"/>
            <a:r>
              <a:rPr lang="en-US" sz="4000" b="1" i="0" dirty="0">
                <a:solidFill>
                  <a:schemeClr val="accent5">
                    <a:lumMod val="50000"/>
                  </a:schemeClr>
                </a:solidFill>
                <a:effectLst/>
                <a:latin typeface="+mn-lt"/>
              </a:rPr>
              <a:t>Play Store App Review Analysis</a:t>
            </a:r>
          </a:p>
        </p:txBody>
      </p:sp>
      <p:pic>
        <p:nvPicPr>
          <p:cNvPr id="8" name="Picture 7">
            <a:extLst>
              <a:ext uri="{FF2B5EF4-FFF2-40B4-BE49-F238E27FC236}">
                <a16:creationId xmlns:a16="http://schemas.microsoft.com/office/drawing/2014/main" id="{2E8FF388-FCF3-7570-F6D0-FFE40FCAF3B7}"/>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3117868" y="1543"/>
            <a:ext cx="2908264" cy="2446491"/>
          </a:xfrm>
          <a:prstGeom prst="rect">
            <a:avLst/>
          </a:prstGeom>
          <a:ln>
            <a:solidFill>
              <a:schemeClr val="tx2"/>
            </a:solidFill>
          </a:ln>
          <a:effectLst/>
        </p:spPr>
      </p:pic>
      <p:sp>
        <p:nvSpPr>
          <p:cNvPr id="7" name="object 7"/>
          <p:cNvSpPr txBox="1"/>
          <p:nvPr/>
        </p:nvSpPr>
        <p:spPr>
          <a:xfrm>
            <a:off x="2759345" y="3383049"/>
            <a:ext cx="3625310" cy="1613262"/>
          </a:xfrm>
          <a:prstGeom prst="rect">
            <a:avLst/>
          </a:prstGeom>
        </p:spPr>
        <p:txBody>
          <a:bodyPr vert="horz" wrap="square" lIns="0" tIns="12700" rIns="0" bIns="0" rtlCol="0">
            <a:spAutoFit/>
          </a:bodyPr>
          <a:lstStyle/>
          <a:p>
            <a:pPr algn="ctr">
              <a:lnSpc>
                <a:spcPct val="100000"/>
              </a:lnSpc>
              <a:spcBef>
                <a:spcPts val="100"/>
              </a:spcBef>
            </a:pPr>
            <a:r>
              <a:rPr lang="en-US" sz="1800" b="1" spc="-60" dirty="0">
                <a:solidFill>
                  <a:srgbClr val="124F5B"/>
                </a:solidFill>
                <a:latin typeface="Verdana"/>
                <a:cs typeface="Verdana"/>
              </a:rPr>
              <a:t>By</a:t>
            </a:r>
            <a:endParaRPr lang="en-US" sz="1800" dirty="0">
              <a:latin typeface="Verdana"/>
              <a:cs typeface="Verdana"/>
            </a:endParaRPr>
          </a:p>
          <a:p>
            <a:pPr algn="ctr">
              <a:lnSpc>
                <a:spcPct val="100000"/>
              </a:lnSpc>
            </a:pPr>
            <a:r>
              <a:rPr lang="en-US" sz="1800" b="1" spc="-114" dirty="0" smtClean="0">
                <a:solidFill>
                  <a:srgbClr val="CC0000"/>
                </a:solidFill>
                <a:latin typeface="Verdana"/>
                <a:cs typeface="Verdana"/>
              </a:rPr>
              <a:t>Abhishek Jain</a:t>
            </a:r>
            <a:endParaRPr lang="en-US" sz="1800" b="1" spc="-114" dirty="0">
              <a:solidFill>
                <a:srgbClr val="CC0000"/>
              </a:solidFill>
              <a:latin typeface="Verdana"/>
              <a:cs typeface="Verdana"/>
            </a:endParaRPr>
          </a:p>
          <a:p>
            <a:pPr algn="ctr">
              <a:lnSpc>
                <a:spcPct val="100000"/>
              </a:lnSpc>
            </a:pPr>
            <a:r>
              <a:rPr lang="en-US" sz="1800" b="1" spc="-114" dirty="0" err="1" smtClean="0">
                <a:solidFill>
                  <a:srgbClr val="CC0000"/>
                </a:solidFill>
                <a:latin typeface="Verdana"/>
                <a:cs typeface="Verdana"/>
              </a:rPr>
              <a:t>Khushboo</a:t>
            </a:r>
            <a:r>
              <a:rPr lang="en-US" sz="1800" b="1" spc="-114" dirty="0" smtClean="0">
                <a:solidFill>
                  <a:srgbClr val="CC0000"/>
                </a:solidFill>
                <a:latin typeface="Verdana"/>
                <a:cs typeface="Verdana"/>
              </a:rPr>
              <a:t> </a:t>
            </a:r>
            <a:r>
              <a:rPr lang="en-US" sz="1800" b="1" spc="-114" dirty="0" err="1" smtClean="0">
                <a:solidFill>
                  <a:srgbClr val="CC0000"/>
                </a:solidFill>
                <a:latin typeface="Verdana"/>
                <a:cs typeface="Verdana"/>
              </a:rPr>
              <a:t>chaurasiya</a:t>
            </a:r>
            <a:endParaRPr lang="en-US" sz="1800" b="1" spc="-114" dirty="0" smtClean="0">
              <a:solidFill>
                <a:srgbClr val="CC0000"/>
              </a:solidFill>
              <a:latin typeface="Verdana"/>
              <a:cs typeface="Verdana"/>
            </a:endParaRPr>
          </a:p>
          <a:p>
            <a:pPr algn="ctr">
              <a:lnSpc>
                <a:spcPct val="100000"/>
              </a:lnSpc>
            </a:pPr>
            <a:r>
              <a:rPr lang="en-US" sz="1800" b="1" spc="-114" dirty="0" err="1" smtClean="0">
                <a:solidFill>
                  <a:srgbClr val="CC0000"/>
                </a:solidFill>
                <a:latin typeface="Verdana"/>
                <a:cs typeface="Verdana"/>
              </a:rPr>
              <a:t>Kalpita</a:t>
            </a:r>
            <a:r>
              <a:rPr lang="en-US" sz="1800" b="1" spc="-114" dirty="0" smtClean="0">
                <a:solidFill>
                  <a:srgbClr val="CC0000"/>
                </a:solidFill>
                <a:latin typeface="Verdana"/>
                <a:cs typeface="Verdana"/>
              </a:rPr>
              <a:t> </a:t>
            </a:r>
            <a:r>
              <a:rPr lang="en-US" sz="1800" b="1" spc="-114" dirty="0" err="1" smtClean="0">
                <a:solidFill>
                  <a:srgbClr val="CC0000"/>
                </a:solidFill>
                <a:latin typeface="Verdana"/>
                <a:cs typeface="Verdana"/>
              </a:rPr>
              <a:t>Malviya</a:t>
            </a:r>
            <a:endParaRPr lang="en-US" sz="1800" b="1" spc="-114" dirty="0">
              <a:solidFill>
                <a:srgbClr val="CC0000"/>
              </a:solidFill>
              <a:latin typeface="Verdana"/>
              <a:cs typeface="Verdana"/>
            </a:endParaRPr>
          </a:p>
          <a:p>
            <a:pPr algn="ctr"/>
            <a:r>
              <a:rPr lang="en-US" sz="1800" b="1" spc="-114" dirty="0" err="1" smtClean="0">
                <a:solidFill>
                  <a:srgbClr val="CC0000"/>
                </a:solidFill>
                <a:latin typeface="Verdana"/>
                <a:cs typeface="Verdana"/>
              </a:rPr>
              <a:t>Dheeraj</a:t>
            </a:r>
            <a:r>
              <a:rPr lang="en-US" sz="1800" b="1" spc="-114" dirty="0" smtClean="0">
                <a:solidFill>
                  <a:srgbClr val="CC0000"/>
                </a:solidFill>
                <a:latin typeface="Verdana"/>
                <a:cs typeface="Verdana"/>
              </a:rPr>
              <a:t> </a:t>
            </a:r>
            <a:r>
              <a:rPr lang="en-US" sz="1800" b="1" spc="-114" dirty="0" err="1" smtClean="0">
                <a:solidFill>
                  <a:srgbClr val="CC0000"/>
                </a:solidFill>
                <a:latin typeface="Verdana"/>
                <a:cs typeface="Verdana"/>
              </a:rPr>
              <a:t>gedam</a:t>
            </a:r>
            <a:endParaRPr lang="en-US" sz="1800" dirty="0">
              <a:latin typeface="Verdana"/>
              <a:cs typeface="Verdana"/>
            </a:endParaRPr>
          </a:p>
          <a:p>
            <a:pPr algn="ctr">
              <a:lnSpc>
                <a:spcPct val="100000"/>
              </a:lnSpc>
              <a:spcBef>
                <a:spcPts val="20"/>
              </a:spcBef>
            </a:pPr>
            <a:r>
              <a:rPr lang="en-US" sz="1400" b="1" spc="-60" dirty="0">
                <a:solidFill>
                  <a:srgbClr val="124F5B"/>
                </a:solidFill>
                <a:latin typeface="Verdana"/>
                <a:cs typeface="Verdana"/>
              </a:rPr>
              <a:t>Data </a:t>
            </a:r>
            <a:r>
              <a:rPr lang="en-US" sz="1400" b="1" spc="-55" dirty="0">
                <a:solidFill>
                  <a:srgbClr val="124F5B"/>
                </a:solidFill>
                <a:latin typeface="Verdana"/>
                <a:cs typeface="Verdana"/>
              </a:rPr>
              <a:t>Science </a:t>
            </a:r>
            <a:r>
              <a:rPr lang="en-US" sz="1400" b="1" spc="-100" dirty="0">
                <a:solidFill>
                  <a:srgbClr val="124F5B"/>
                </a:solidFill>
                <a:latin typeface="Verdana"/>
                <a:cs typeface="Verdana"/>
              </a:rPr>
              <a:t>Trainee,</a:t>
            </a:r>
            <a:r>
              <a:rPr lang="en-US" sz="1400" b="1" spc="-210" dirty="0">
                <a:solidFill>
                  <a:srgbClr val="124F5B"/>
                </a:solidFill>
                <a:latin typeface="Verdana"/>
                <a:cs typeface="Verdana"/>
              </a:rPr>
              <a:t> </a:t>
            </a:r>
            <a:r>
              <a:rPr lang="en-US" sz="1400" b="1" spc="-60" dirty="0" err="1">
                <a:solidFill>
                  <a:srgbClr val="124F5B"/>
                </a:solidFill>
                <a:latin typeface="Verdana"/>
                <a:cs typeface="Verdana"/>
              </a:rPr>
              <a:t>AlmaBetter</a:t>
            </a:r>
            <a:endParaRPr lang="en-US" sz="1400" dirty="0">
              <a:latin typeface="Verdana"/>
              <a:cs typeface="Verdana"/>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3F8A37E-618B-1780-8D8F-4D0B3FE63ED6}"/>
              </a:ext>
            </a:extLst>
          </p:cNvPr>
          <p:cNvSpPr txBox="1"/>
          <p:nvPr/>
        </p:nvSpPr>
        <p:spPr>
          <a:xfrm>
            <a:off x="1168456" y="273189"/>
            <a:ext cx="5881701"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mn-lt"/>
              </a:rPr>
              <a:t>Paid </a:t>
            </a:r>
            <a:r>
              <a:rPr kumimoji="0" lang="en-US" altLang="en-US" sz="2400" b="1" i="0" u="none" strike="noStrike" cap="none" normalizeH="0" baseline="0" dirty="0">
                <a:ln>
                  <a:noFill/>
                </a:ln>
                <a:solidFill>
                  <a:schemeClr val="tx1"/>
                </a:solidFill>
                <a:effectLst/>
                <a:latin typeface="+mn-lt"/>
              </a:rPr>
              <a:t>apps v/s Free apps</a:t>
            </a:r>
            <a:endParaRPr kumimoji="0" lang="en-US" altLang="en-US" sz="2400" i="0" u="none" strike="noStrike" cap="none" normalizeH="0" baseline="0" dirty="0">
              <a:ln>
                <a:noFill/>
              </a:ln>
              <a:solidFill>
                <a:schemeClr val="tx1"/>
              </a:solidFill>
              <a:effectLst/>
              <a:latin typeface="+mn-lt"/>
            </a:endParaRPr>
          </a:p>
        </p:txBody>
      </p:sp>
      <p:sp>
        <p:nvSpPr>
          <p:cNvPr id="10" name="TextBox 9">
            <a:extLst>
              <a:ext uri="{FF2B5EF4-FFF2-40B4-BE49-F238E27FC236}">
                <a16:creationId xmlns:a16="http://schemas.microsoft.com/office/drawing/2014/main" id="{5617DD83-7E43-F9E9-1D70-8B4A46F997CC}"/>
              </a:ext>
            </a:extLst>
          </p:cNvPr>
          <p:cNvSpPr txBox="1"/>
          <p:nvPr/>
        </p:nvSpPr>
        <p:spPr>
          <a:xfrm>
            <a:off x="82549" y="1100205"/>
            <a:ext cx="3425825" cy="2923877"/>
          </a:xfrm>
          <a:prstGeom prst="rect">
            <a:avLst/>
          </a:prstGeom>
          <a:noFill/>
        </p:spPr>
        <p:txBody>
          <a:bodyPr wrap="square">
            <a:spAutoFit/>
          </a:bodyPr>
          <a:lstStyle/>
          <a:p>
            <a:pPr marL="91440" marR="84455" algn="just"/>
            <a:r>
              <a:rPr lang="en-US" dirty="0"/>
              <a:t>When comparing the both plots, people are showing more interest on free apps like art &amp; design. And The number of free apps are more than </a:t>
            </a:r>
            <a:r>
              <a:rPr lang="en-US" dirty="0" smtClean="0"/>
              <a:t>10000</a:t>
            </a:r>
          </a:p>
          <a:p>
            <a:pPr marL="91440" marR="84455" algn="just"/>
            <a:endParaRPr lang="en-US" dirty="0"/>
          </a:p>
          <a:p>
            <a:endParaRPr lang="en-US" dirty="0"/>
          </a:p>
          <a:p>
            <a:r>
              <a:rPr lang="en-US" dirty="0" smtClean="0"/>
              <a:t> When </a:t>
            </a:r>
            <a:r>
              <a:rPr lang="en-US" dirty="0"/>
              <a:t>it’s coming, commercial people </a:t>
            </a:r>
            <a:r>
              <a:rPr lang="en-US" dirty="0" smtClean="0"/>
              <a:t>  are </a:t>
            </a:r>
            <a:r>
              <a:rPr lang="en-US" dirty="0"/>
              <a:t>preferring apps like Business, communication and Personalization and the number of paid apps are less than free apps. </a:t>
            </a:r>
          </a:p>
          <a:p>
            <a:pPr marL="91440" marR="84455" algn="just">
              <a:lnSpc>
                <a:spcPct val="100000"/>
              </a:lnSpc>
            </a:pPr>
            <a:endParaRPr lang="en-US" sz="1600" dirty="0">
              <a:latin typeface="Arial MT"/>
              <a:cs typeface="Arial MT"/>
            </a:endParaRPr>
          </a:p>
        </p:txBody>
      </p:sp>
      <p:sp>
        <p:nvSpPr>
          <p:cNvPr id="12" name="object 13">
            <a:extLst>
              <a:ext uri="{FF2B5EF4-FFF2-40B4-BE49-F238E27FC236}">
                <a16:creationId xmlns:a16="http://schemas.microsoft.com/office/drawing/2014/main" id="{BB606D48-4CA2-6EBF-22DA-B849D15B78AC}"/>
              </a:ext>
            </a:extLst>
          </p:cNvPr>
          <p:cNvSpPr/>
          <p:nvPr/>
        </p:nvSpPr>
        <p:spPr>
          <a:xfrm>
            <a:off x="541034" y="273189"/>
            <a:ext cx="513258" cy="506273"/>
          </a:xfrm>
          <a:prstGeom prst="rect">
            <a:avLst/>
          </a:prstGeom>
          <a:blipFill>
            <a:blip r:embed="rId2" cstate="print"/>
            <a:stretch>
              <a:fillRect/>
            </a:stretch>
          </a:blipFill>
        </p:spPr>
        <p:txBody>
          <a:bodyPr wrap="square" lIns="0" tIns="0" rIns="0" bIns="0" rtlCol="0"/>
          <a:lstStyle/>
          <a:p>
            <a:endParaRPr/>
          </a:p>
        </p:txBody>
      </p:sp>
      <p:sp>
        <p:nvSpPr>
          <p:cNvPr id="13" name="object 7">
            <a:extLst>
              <a:ext uri="{FF2B5EF4-FFF2-40B4-BE49-F238E27FC236}">
                <a16:creationId xmlns:a16="http://schemas.microsoft.com/office/drawing/2014/main" id="{FD67CF62-CA48-A720-EE63-ECE3EC1AA72B}"/>
              </a:ext>
            </a:extLst>
          </p:cNvPr>
          <p:cNvSpPr/>
          <p:nvPr/>
        </p:nvSpPr>
        <p:spPr>
          <a:xfrm>
            <a:off x="82550" y="965200"/>
            <a:ext cx="3425825" cy="1522837"/>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sp>
        <p:nvSpPr>
          <p:cNvPr id="8" name="object 7">
            <a:extLst>
              <a:ext uri="{FF2B5EF4-FFF2-40B4-BE49-F238E27FC236}">
                <a16:creationId xmlns:a16="http://schemas.microsoft.com/office/drawing/2014/main" id="{FD67CF62-CA48-A720-EE63-ECE3EC1AA72B}"/>
              </a:ext>
            </a:extLst>
          </p:cNvPr>
          <p:cNvSpPr/>
          <p:nvPr/>
        </p:nvSpPr>
        <p:spPr>
          <a:xfrm>
            <a:off x="82550" y="2623042"/>
            <a:ext cx="3511550" cy="1401040"/>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pic>
        <p:nvPicPr>
          <p:cNvPr id="9" name="Picture 8" descr="C:\Users\Rock\AppData\Local\Microsoft\Windows\INetCache\Content.MSO\90AA7A90.tmp"/>
          <p:cNvPicPr/>
          <p:nvPr/>
        </p:nvPicPr>
        <p:blipFill>
          <a:blip r:embed="rId3">
            <a:extLst>
              <a:ext uri="{28A0092B-C50C-407E-A947-70E740481C1C}">
                <a14:useLocalDpi xmlns:a14="http://schemas.microsoft.com/office/drawing/2010/main" val="0"/>
              </a:ext>
            </a:extLst>
          </a:blip>
          <a:srcRect/>
          <a:stretch>
            <a:fillRect/>
          </a:stretch>
        </p:blipFill>
        <p:spPr bwMode="auto">
          <a:xfrm>
            <a:off x="3594100" y="1396682"/>
            <a:ext cx="5484813" cy="2800668"/>
          </a:xfrm>
          <a:prstGeom prst="rect">
            <a:avLst/>
          </a:prstGeom>
          <a:noFill/>
          <a:ln>
            <a:noFill/>
          </a:ln>
        </p:spPr>
      </p:pic>
    </p:spTree>
    <p:extLst>
      <p:ext uri="{BB962C8B-B14F-4D97-AF65-F5344CB8AC3E}">
        <p14:creationId xmlns:p14="http://schemas.microsoft.com/office/powerpoint/2010/main" val="30771948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E3734B8-5FB3-0571-6813-D9AFCFC25E8E}"/>
              </a:ext>
            </a:extLst>
          </p:cNvPr>
          <p:cNvSpPr txBox="1"/>
          <p:nvPr/>
        </p:nvSpPr>
        <p:spPr>
          <a:xfrm>
            <a:off x="1086142" y="358627"/>
            <a:ext cx="3155658" cy="1569660"/>
          </a:xfrm>
          <a:prstGeom prst="rect">
            <a:avLst/>
          </a:prstGeom>
          <a:noFill/>
        </p:spPr>
        <p:txBody>
          <a:bodyPr wrap="square">
            <a:spAutoFit/>
          </a:bodyPr>
          <a:lstStyle/>
          <a:p>
            <a:r>
              <a:rPr lang="en-US" sz="2400" b="1" dirty="0">
                <a:solidFill>
                  <a:schemeClr val="tx1"/>
                </a:solidFill>
              </a:rPr>
              <a:t>Top 10 Highest rating Apps in google play store in terms of categories</a:t>
            </a:r>
            <a:endParaRPr lang="en-IN" sz="2400" b="1" dirty="0">
              <a:solidFill>
                <a:schemeClr val="tx1"/>
              </a:solidFill>
            </a:endParaRPr>
          </a:p>
        </p:txBody>
      </p:sp>
      <p:sp>
        <p:nvSpPr>
          <p:cNvPr id="9" name="TextBox 8">
            <a:extLst>
              <a:ext uri="{FF2B5EF4-FFF2-40B4-BE49-F238E27FC236}">
                <a16:creationId xmlns:a16="http://schemas.microsoft.com/office/drawing/2014/main" id="{36DCEB8A-994A-135B-3C28-C87EA6E715E4}"/>
              </a:ext>
            </a:extLst>
          </p:cNvPr>
          <p:cNvSpPr txBox="1"/>
          <p:nvPr/>
        </p:nvSpPr>
        <p:spPr>
          <a:xfrm>
            <a:off x="332865" y="2616200"/>
            <a:ext cx="3200709" cy="1323439"/>
          </a:xfrm>
          <a:prstGeom prst="rect">
            <a:avLst/>
          </a:prstGeom>
          <a:noFill/>
        </p:spPr>
        <p:txBody>
          <a:bodyPr wrap="square">
            <a:spAutoFit/>
          </a:bodyPr>
          <a:lstStyle/>
          <a:p>
            <a:r>
              <a:rPr lang="en-US" sz="1600" dirty="0" smtClean="0">
                <a:solidFill>
                  <a:schemeClr val="accent5">
                    <a:lumMod val="50000"/>
                  </a:schemeClr>
                </a:solidFill>
                <a:latin typeface="+mn-lt"/>
              </a:rPr>
              <a:t>Categories </a:t>
            </a:r>
            <a:r>
              <a:rPr lang="en-US" sz="1600" dirty="0">
                <a:solidFill>
                  <a:schemeClr val="accent5">
                    <a:lumMod val="50000"/>
                  </a:schemeClr>
                </a:solidFill>
                <a:latin typeface="+mn-lt"/>
              </a:rPr>
              <a:t>like Games, Business, and Family are having comparatively more amount of apps count. </a:t>
            </a:r>
            <a:r>
              <a:rPr lang="en-US" sz="1600" dirty="0" smtClean="0">
                <a:solidFill>
                  <a:schemeClr val="accent5">
                    <a:lumMod val="50000"/>
                  </a:schemeClr>
                </a:solidFill>
                <a:latin typeface="+mn-lt"/>
              </a:rPr>
              <a:t>We can see the data for our reference.</a:t>
            </a:r>
            <a:endParaRPr lang="en-IN" sz="1600" dirty="0">
              <a:solidFill>
                <a:schemeClr val="accent5">
                  <a:lumMod val="50000"/>
                </a:schemeClr>
              </a:solidFill>
              <a:latin typeface="+mn-lt"/>
            </a:endParaRPr>
          </a:p>
        </p:txBody>
      </p:sp>
      <p:sp>
        <p:nvSpPr>
          <p:cNvPr id="10" name="object 13">
            <a:extLst>
              <a:ext uri="{FF2B5EF4-FFF2-40B4-BE49-F238E27FC236}">
                <a16:creationId xmlns:a16="http://schemas.microsoft.com/office/drawing/2014/main" id="{D0E916F3-825F-956B-B73F-24DCFA1A32D5}"/>
              </a:ext>
            </a:extLst>
          </p:cNvPr>
          <p:cNvSpPr/>
          <p:nvPr/>
        </p:nvSpPr>
        <p:spPr>
          <a:xfrm>
            <a:off x="381682" y="358627"/>
            <a:ext cx="513258" cy="506273"/>
          </a:xfrm>
          <a:prstGeom prst="rect">
            <a:avLst/>
          </a:prstGeom>
          <a:blipFill>
            <a:blip r:embed="rId3" cstate="print"/>
            <a:stretch>
              <a:fillRect/>
            </a:stretch>
          </a:blipFill>
        </p:spPr>
        <p:txBody>
          <a:bodyPr wrap="square" lIns="0" tIns="0" rIns="0" bIns="0" rtlCol="0"/>
          <a:lstStyle/>
          <a:p>
            <a:endParaRPr/>
          </a:p>
        </p:txBody>
      </p:sp>
      <p:sp>
        <p:nvSpPr>
          <p:cNvPr id="11" name="object 7">
            <a:extLst>
              <a:ext uri="{FF2B5EF4-FFF2-40B4-BE49-F238E27FC236}">
                <a16:creationId xmlns:a16="http://schemas.microsoft.com/office/drawing/2014/main" id="{A31EFAAF-EA39-2C34-2E3F-389CB3443747}"/>
              </a:ext>
            </a:extLst>
          </p:cNvPr>
          <p:cNvSpPr/>
          <p:nvPr/>
        </p:nvSpPr>
        <p:spPr>
          <a:xfrm>
            <a:off x="332865" y="2165351"/>
            <a:ext cx="3254885" cy="2279649"/>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pic>
        <p:nvPicPr>
          <p:cNvPr id="2" name="Picture 1"/>
          <p:cNvPicPr>
            <a:picLocks noChangeAspect="1"/>
          </p:cNvPicPr>
          <p:nvPr/>
        </p:nvPicPr>
        <p:blipFill>
          <a:blip r:embed="rId4"/>
          <a:stretch>
            <a:fillRect/>
          </a:stretch>
        </p:blipFill>
        <p:spPr>
          <a:xfrm>
            <a:off x="4152899" y="1059509"/>
            <a:ext cx="4499897" cy="3525190"/>
          </a:xfrm>
          <a:prstGeom prst="rect">
            <a:avLst/>
          </a:prstGeom>
        </p:spPr>
      </p:pic>
    </p:spTree>
    <p:extLst>
      <p:ext uri="{BB962C8B-B14F-4D97-AF65-F5344CB8AC3E}">
        <p14:creationId xmlns:p14="http://schemas.microsoft.com/office/powerpoint/2010/main" val="26226351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9">
                                            <p:txEl>
                                              <p:pRg st="0" end="0"/>
                                            </p:txEl>
                                          </p:spTgt>
                                        </p:tgtEl>
                                        <p:attrNameLst>
                                          <p:attrName>r</p:attrName>
                                        </p:attrNameLst>
                                      </p:cBhvr>
                                    </p:animRot>
                                    <p:animRot by="-240000">
                                      <p:cBhvr>
                                        <p:cTn id="7" dur="200" fill="hold">
                                          <p:stCondLst>
                                            <p:cond delay="200"/>
                                          </p:stCondLst>
                                        </p:cTn>
                                        <p:tgtEl>
                                          <p:spTgt spid="9">
                                            <p:txEl>
                                              <p:pRg st="0" end="0"/>
                                            </p:txEl>
                                          </p:spTgt>
                                        </p:tgtEl>
                                        <p:attrNameLst>
                                          <p:attrName>r</p:attrName>
                                        </p:attrNameLst>
                                      </p:cBhvr>
                                    </p:animRot>
                                    <p:animRot by="240000">
                                      <p:cBhvr>
                                        <p:cTn id="8" dur="200" fill="hold">
                                          <p:stCondLst>
                                            <p:cond delay="400"/>
                                          </p:stCondLst>
                                        </p:cTn>
                                        <p:tgtEl>
                                          <p:spTgt spid="9">
                                            <p:txEl>
                                              <p:pRg st="0" end="0"/>
                                            </p:txEl>
                                          </p:spTgt>
                                        </p:tgtEl>
                                        <p:attrNameLst>
                                          <p:attrName>r</p:attrName>
                                        </p:attrNameLst>
                                      </p:cBhvr>
                                    </p:animRot>
                                    <p:animRot by="-240000">
                                      <p:cBhvr>
                                        <p:cTn id="9" dur="200" fill="hold">
                                          <p:stCondLst>
                                            <p:cond delay="600"/>
                                          </p:stCondLst>
                                        </p:cTn>
                                        <p:tgtEl>
                                          <p:spTgt spid="9">
                                            <p:txEl>
                                              <p:pRg st="0" end="0"/>
                                            </p:txEl>
                                          </p:spTgt>
                                        </p:tgtEl>
                                        <p:attrNameLst>
                                          <p:attrName>r</p:attrName>
                                        </p:attrNameLst>
                                      </p:cBhvr>
                                    </p:animRot>
                                    <p:animRot by="120000">
                                      <p:cBhvr>
                                        <p:cTn id="10" dur="200" fill="hold">
                                          <p:stCondLst>
                                            <p:cond delay="800"/>
                                          </p:stCondLst>
                                        </p:cTn>
                                        <p:tgtEl>
                                          <p:spTgt spid="9">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E0B085-6C59-2944-907B-6CB4D252E0BC}"/>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Lst>
          </a:blip>
          <a:stretch>
            <a:fillRect/>
          </a:stretch>
        </p:blipFill>
        <p:spPr>
          <a:xfrm>
            <a:off x="0" y="759258"/>
            <a:ext cx="9144000" cy="4384242"/>
          </a:xfrm>
          <a:prstGeom prst="rect">
            <a:avLst/>
          </a:prstGeom>
        </p:spPr>
      </p:pic>
      <p:sp>
        <p:nvSpPr>
          <p:cNvPr id="6" name="TextBox 5">
            <a:extLst>
              <a:ext uri="{FF2B5EF4-FFF2-40B4-BE49-F238E27FC236}">
                <a16:creationId xmlns:a16="http://schemas.microsoft.com/office/drawing/2014/main" id="{B5161161-9D9C-0436-2103-2F189980DCEB}"/>
              </a:ext>
            </a:extLst>
          </p:cNvPr>
          <p:cNvSpPr txBox="1"/>
          <p:nvPr/>
        </p:nvSpPr>
        <p:spPr>
          <a:xfrm>
            <a:off x="960989" y="179325"/>
            <a:ext cx="6665843" cy="677108"/>
          </a:xfrm>
          <a:prstGeom prst="rect">
            <a:avLst/>
          </a:prstGeom>
          <a:noFill/>
        </p:spPr>
        <p:txBody>
          <a:bodyPr wrap="square">
            <a:spAutoFit/>
          </a:bodyPr>
          <a:lstStyle/>
          <a:p>
            <a:pPr eaLnBrk="0" fontAlgn="base" hangingPunct="0">
              <a:spcBef>
                <a:spcPct val="0"/>
              </a:spcBef>
              <a:spcAft>
                <a:spcPct val="0"/>
              </a:spcAft>
              <a:buClrTx/>
            </a:pPr>
            <a:r>
              <a:rPr lang="en-US" sz="2400" b="1" dirty="0">
                <a:solidFill>
                  <a:schemeClr val="tx1"/>
                </a:solidFill>
                <a:latin typeface="+mn-lt"/>
              </a:rPr>
              <a:t>Count</a:t>
            </a:r>
            <a:r>
              <a:rPr lang="en-US" sz="2400" b="1" dirty="0">
                <a:solidFill>
                  <a:schemeClr val="tx1"/>
                </a:solidFill>
                <a:effectLst/>
                <a:latin typeface="+mn-lt"/>
              </a:rPr>
              <a:t> of Applications in each category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Roboto" panose="02000000000000000000" pitchFamily="2" charset="0"/>
            </a:endParaRPr>
          </a:p>
        </p:txBody>
      </p:sp>
      <p:sp>
        <p:nvSpPr>
          <p:cNvPr id="8" name="object 13">
            <a:extLst>
              <a:ext uri="{FF2B5EF4-FFF2-40B4-BE49-F238E27FC236}">
                <a16:creationId xmlns:a16="http://schemas.microsoft.com/office/drawing/2014/main" id="{42D8DEAD-A515-B82F-FE2B-51059B28C9E6}"/>
              </a:ext>
            </a:extLst>
          </p:cNvPr>
          <p:cNvSpPr/>
          <p:nvPr/>
        </p:nvSpPr>
        <p:spPr>
          <a:xfrm>
            <a:off x="362560" y="179325"/>
            <a:ext cx="513258" cy="506273"/>
          </a:xfrm>
          <a:prstGeom prst="rect">
            <a:avLst/>
          </a:prstGeom>
          <a:blipFill>
            <a:blip r:embed="rId4" cstate="print"/>
            <a:stretch>
              <a:fillRect/>
            </a:stretch>
          </a:blipFill>
        </p:spPr>
        <p:txBody>
          <a:bodyPr wrap="square" lIns="0" tIns="0" rIns="0" bIns="0" rtlCol="0"/>
          <a:lstStyle/>
          <a:p>
            <a:endParaRPr/>
          </a:p>
        </p:txBody>
      </p:sp>
      <p:sp>
        <p:nvSpPr>
          <p:cNvPr id="9" name="object 7">
            <a:extLst>
              <a:ext uri="{FF2B5EF4-FFF2-40B4-BE49-F238E27FC236}">
                <a16:creationId xmlns:a16="http://schemas.microsoft.com/office/drawing/2014/main" id="{45C8AD2C-F27D-811F-1C2F-A81633C41DAB}"/>
              </a:ext>
            </a:extLst>
          </p:cNvPr>
          <p:cNvSpPr/>
          <p:nvPr/>
        </p:nvSpPr>
        <p:spPr>
          <a:xfrm>
            <a:off x="4876801" y="2219739"/>
            <a:ext cx="3836503" cy="1649896"/>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sp>
        <p:nvSpPr>
          <p:cNvPr id="10" name="object 8">
            <a:extLst>
              <a:ext uri="{FF2B5EF4-FFF2-40B4-BE49-F238E27FC236}">
                <a16:creationId xmlns:a16="http://schemas.microsoft.com/office/drawing/2014/main" id="{81B9A19B-2517-DF8F-BE5F-E4A920104C17}"/>
              </a:ext>
            </a:extLst>
          </p:cNvPr>
          <p:cNvSpPr txBox="1"/>
          <p:nvPr/>
        </p:nvSpPr>
        <p:spPr>
          <a:xfrm flipH="1">
            <a:off x="4987378" y="2355821"/>
            <a:ext cx="3633247" cy="1243289"/>
          </a:xfrm>
          <a:prstGeom prst="rect">
            <a:avLst/>
          </a:prstGeom>
        </p:spPr>
        <p:txBody>
          <a:bodyPr vert="horz" wrap="square" lIns="0" tIns="12065" rIns="0" bIns="0" rtlCol="0">
            <a:spAutoFit/>
          </a:bodyPr>
          <a:lstStyle/>
          <a:p>
            <a:pPr algn="just">
              <a:lnSpc>
                <a:spcPct val="100000"/>
              </a:lnSpc>
              <a:spcBef>
                <a:spcPts val="95"/>
              </a:spcBef>
            </a:pPr>
            <a:r>
              <a:rPr sz="1600" b="1" dirty="0">
                <a:solidFill>
                  <a:srgbClr val="124F5C"/>
                </a:solidFill>
                <a:latin typeface="Verdana" panose="020B0604030504040204" pitchFamily="34" charset="0"/>
                <a:ea typeface="Verdana" panose="020B0604030504040204" pitchFamily="34" charset="0"/>
                <a:cs typeface="Calibri" panose="020F0502020204030204" pitchFamily="34" charset="0"/>
              </a:rPr>
              <a:t>Family</a:t>
            </a:r>
            <a:r>
              <a:rPr sz="1600" b="1" spc="60" dirty="0">
                <a:solidFill>
                  <a:srgbClr val="124F5C"/>
                </a:solidFill>
                <a:latin typeface="Verdana" panose="020B0604030504040204" pitchFamily="34" charset="0"/>
                <a:ea typeface="Verdana" panose="020B0604030504040204" pitchFamily="34" charset="0"/>
                <a:cs typeface="Calibri" panose="020F0502020204030204" pitchFamily="34" charset="0"/>
              </a:rPr>
              <a:t> </a:t>
            </a:r>
            <a:r>
              <a:rPr sz="1600" b="1" spc="-5" dirty="0">
                <a:solidFill>
                  <a:srgbClr val="124F5C"/>
                </a:solidFill>
                <a:latin typeface="Verdana" panose="020B0604030504040204" pitchFamily="34" charset="0"/>
                <a:ea typeface="Verdana" panose="020B0604030504040204" pitchFamily="34" charset="0"/>
                <a:cs typeface="Calibri" panose="020F0502020204030204" pitchFamily="34" charset="0"/>
              </a:rPr>
              <a:t>and</a:t>
            </a:r>
            <a:r>
              <a:rPr sz="1600" b="1" spc="90" dirty="0">
                <a:solidFill>
                  <a:srgbClr val="124F5C"/>
                </a:solidFill>
                <a:latin typeface="Verdana" panose="020B0604030504040204" pitchFamily="34" charset="0"/>
                <a:ea typeface="Verdana" panose="020B0604030504040204" pitchFamily="34" charset="0"/>
                <a:cs typeface="Calibri" panose="020F0502020204030204" pitchFamily="34" charset="0"/>
              </a:rPr>
              <a:t> </a:t>
            </a:r>
            <a:r>
              <a:rPr sz="1600" b="1" spc="-5" dirty="0">
                <a:solidFill>
                  <a:srgbClr val="124F5C"/>
                </a:solidFill>
                <a:latin typeface="Verdana" panose="020B0604030504040204" pitchFamily="34" charset="0"/>
                <a:ea typeface="Verdana" panose="020B0604030504040204" pitchFamily="34" charset="0"/>
                <a:cs typeface="Calibri" panose="020F0502020204030204" pitchFamily="34" charset="0"/>
              </a:rPr>
              <a:t>Game</a:t>
            </a:r>
            <a:r>
              <a:rPr sz="1600" b="1" spc="70" dirty="0">
                <a:solidFill>
                  <a:srgbClr val="124F5C"/>
                </a:solidFill>
                <a:latin typeface="Verdana" panose="020B0604030504040204" pitchFamily="34" charset="0"/>
                <a:ea typeface="Verdana" panose="020B0604030504040204" pitchFamily="34" charset="0"/>
                <a:cs typeface="Calibri" panose="020F0502020204030204" pitchFamily="34" charset="0"/>
              </a:rPr>
              <a:t> </a:t>
            </a:r>
            <a:r>
              <a:rPr sz="1600" spc="-5" dirty="0">
                <a:solidFill>
                  <a:srgbClr val="124F5C"/>
                </a:solidFill>
                <a:latin typeface="Verdana" panose="020B0604030504040204" pitchFamily="34" charset="0"/>
                <a:ea typeface="Verdana" panose="020B0604030504040204" pitchFamily="34" charset="0"/>
                <a:cs typeface="Calibri" panose="020F0502020204030204" pitchFamily="34" charset="0"/>
              </a:rPr>
              <a:t>apps</a:t>
            </a:r>
            <a:r>
              <a:rPr sz="1600" spc="90" dirty="0">
                <a:solidFill>
                  <a:srgbClr val="124F5C"/>
                </a:solidFill>
                <a:latin typeface="Verdana" panose="020B0604030504040204" pitchFamily="34" charset="0"/>
                <a:ea typeface="Verdana" panose="020B0604030504040204" pitchFamily="34" charset="0"/>
                <a:cs typeface="Calibri" panose="020F0502020204030204" pitchFamily="34" charset="0"/>
              </a:rPr>
              <a:t> </a:t>
            </a:r>
            <a:r>
              <a:rPr sz="1600" spc="-5" dirty="0">
                <a:solidFill>
                  <a:srgbClr val="124F5C"/>
                </a:solidFill>
                <a:latin typeface="Verdana" panose="020B0604030504040204" pitchFamily="34" charset="0"/>
                <a:ea typeface="Verdana" panose="020B0604030504040204" pitchFamily="34" charset="0"/>
                <a:cs typeface="Calibri" panose="020F0502020204030204" pitchFamily="34" charset="0"/>
              </a:rPr>
              <a:t>have</a:t>
            </a:r>
            <a:r>
              <a:rPr sz="1600" spc="85" dirty="0">
                <a:solidFill>
                  <a:srgbClr val="124F5C"/>
                </a:solidFill>
                <a:latin typeface="Verdana" panose="020B0604030504040204" pitchFamily="34" charset="0"/>
                <a:ea typeface="Verdana" panose="020B0604030504040204" pitchFamily="34" charset="0"/>
                <a:cs typeface="Calibri" panose="020F0502020204030204" pitchFamily="34" charset="0"/>
              </a:rPr>
              <a:t> </a:t>
            </a:r>
            <a:r>
              <a:rPr sz="1600" dirty="0">
                <a:solidFill>
                  <a:srgbClr val="124F5C"/>
                </a:solidFill>
                <a:latin typeface="Verdana" panose="020B0604030504040204" pitchFamily="34" charset="0"/>
                <a:ea typeface="Verdana" panose="020B0604030504040204" pitchFamily="34" charset="0"/>
                <a:cs typeface="Calibri" panose="020F0502020204030204" pitchFamily="34" charset="0"/>
              </a:rPr>
              <a:t>the</a:t>
            </a:r>
            <a:endParaRPr sz="1600" dirty="0">
              <a:latin typeface="Verdana" panose="020B0604030504040204" pitchFamily="34" charset="0"/>
              <a:ea typeface="Verdana" panose="020B0604030504040204" pitchFamily="34" charset="0"/>
              <a:cs typeface="Calibri" panose="020F0502020204030204" pitchFamily="34" charset="0"/>
            </a:endParaRPr>
          </a:p>
          <a:p>
            <a:pPr algn="just">
              <a:lnSpc>
                <a:spcPct val="100000"/>
              </a:lnSpc>
              <a:spcBef>
                <a:spcPts val="5"/>
              </a:spcBef>
              <a:tabLst>
                <a:tab pos="1028700" algn="l"/>
              </a:tabLst>
            </a:pPr>
            <a:r>
              <a:rPr sz="1600" spc="-5" dirty="0">
                <a:solidFill>
                  <a:srgbClr val="124F5C"/>
                </a:solidFill>
                <a:latin typeface="Verdana" panose="020B0604030504040204" pitchFamily="34" charset="0"/>
                <a:ea typeface="Verdana" panose="020B0604030504040204" pitchFamily="34" charset="0"/>
                <a:cs typeface="Calibri" panose="020F0502020204030204" pitchFamily="34" charset="0"/>
              </a:rPr>
              <a:t>highest	market</a:t>
            </a:r>
            <a:r>
              <a:rPr lang="en-IN" sz="1600" spc="-5" dirty="0">
                <a:solidFill>
                  <a:srgbClr val="124F5C"/>
                </a:solidFill>
                <a:latin typeface="Verdana" panose="020B0604030504040204" pitchFamily="34" charset="0"/>
                <a:ea typeface="Verdana" panose="020B0604030504040204" pitchFamily="34" charset="0"/>
                <a:cs typeface="Calibri" panose="020F0502020204030204" pitchFamily="34" charset="0"/>
              </a:rPr>
              <a:t> prevalence. Surprising </a:t>
            </a:r>
            <a:r>
              <a:rPr lang="en-IN" sz="1600" b="1" spc="-5" dirty="0">
                <a:solidFill>
                  <a:srgbClr val="124F5C"/>
                </a:solidFill>
                <a:latin typeface="Verdana" panose="020B0604030504040204" pitchFamily="34" charset="0"/>
                <a:ea typeface="Verdana" panose="020B0604030504040204" pitchFamily="34" charset="0"/>
                <a:cs typeface="Calibri" panose="020F0502020204030204" pitchFamily="34" charset="0"/>
              </a:rPr>
              <a:t>Tools, Business and Medical</a:t>
            </a:r>
            <a:r>
              <a:rPr lang="en-IN" sz="1600" spc="-5" dirty="0">
                <a:solidFill>
                  <a:srgbClr val="124F5C"/>
                </a:solidFill>
                <a:latin typeface="Verdana" panose="020B0604030504040204" pitchFamily="34" charset="0"/>
                <a:ea typeface="Verdana" panose="020B0604030504040204" pitchFamily="34" charset="0"/>
                <a:cs typeface="Calibri" panose="020F0502020204030204" pitchFamily="34" charset="0"/>
              </a:rPr>
              <a:t> apps are also at the Top Count of applications.</a:t>
            </a:r>
            <a:endParaRPr sz="1600" dirty="0">
              <a:latin typeface="Verdana" panose="020B0604030504040204" pitchFamily="34" charset="0"/>
              <a:ea typeface="Verdana" panose="020B0604030504040204" pitchFamily="34" charset="0"/>
              <a:cs typeface="Calibri" panose="020F0502020204030204" pitchFamily="34" charset="0"/>
            </a:endParaRPr>
          </a:p>
        </p:txBody>
      </p:sp>
    </p:spTree>
    <p:extLst>
      <p:ext uri="{BB962C8B-B14F-4D97-AF65-F5344CB8AC3E}">
        <p14:creationId xmlns:p14="http://schemas.microsoft.com/office/powerpoint/2010/main" val="42289668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1ED809-FDE6-F163-CB36-A2798056718A}"/>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Lst>
          </a:blip>
          <a:stretch>
            <a:fillRect/>
          </a:stretch>
        </p:blipFill>
        <p:spPr>
          <a:xfrm>
            <a:off x="180124" y="850997"/>
            <a:ext cx="6592150" cy="4201903"/>
          </a:xfrm>
          <a:prstGeom prst="rect">
            <a:avLst/>
          </a:prstGeom>
        </p:spPr>
      </p:pic>
      <p:sp>
        <p:nvSpPr>
          <p:cNvPr id="5" name="TextBox 4">
            <a:extLst>
              <a:ext uri="{FF2B5EF4-FFF2-40B4-BE49-F238E27FC236}">
                <a16:creationId xmlns:a16="http://schemas.microsoft.com/office/drawing/2014/main" id="{393578DA-08AB-740F-0F37-3DD0D79DCBD2}"/>
              </a:ext>
            </a:extLst>
          </p:cNvPr>
          <p:cNvSpPr txBox="1"/>
          <p:nvPr/>
        </p:nvSpPr>
        <p:spPr>
          <a:xfrm>
            <a:off x="1073094" y="173889"/>
            <a:ext cx="6292112" cy="677108"/>
          </a:xfrm>
          <a:prstGeom prst="rect">
            <a:avLst/>
          </a:prstGeom>
          <a:noFill/>
        </p:spPr>
        <p:txBody>
          <a:bodyPr wrap="square">
            <a:spAutoFit/>
          </a:bodyPr>
          <a:lstStyle/>
          <a:p>
            <a:pPr eaLnBrk="0" fontAlgn="base" hangingPunct="0">
              <a:spcBef>
                <a:spcPct val="0"/>
              </a:spcBef>
              <a:spcAft>
                <a:spcPct val="0"/>
              </a:spcAft>
              <a:buClrTx/>
            </a:pPr>
            <a:r>
              <a:rPr lang="en-US" sz="2400" b="1" dirty="0">
                <a:solidFill>
                  <a:schemeClr val="tx1"/>
                </a:solidFill>
                <a:effectLst/>
                <a:latin typeface="+mn-lt"/>
              </a:rPr>
              <a:t>Top 10 installed apps in any category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Roboto" panose="02000000000000000000" pitchFamily="2" charset="0"/>
            </a:endParaRPr>
          </a:p>
        </p:txBody>
      </p:sp>
      <p:sp>
        <p:nvSpPr>
          <p:cNvPr id="7" name="object 13">
            <a:extLst>
              <a:ext uri="{FF2B5EF4-FFF2-40B4-BE49-F238E27FC236}">
                <a16:creationId xmlns:a16="http://schemas.microsoft.com/office/drawing/2014/main" id="{37A34EBC-D40B-C065-472A-17330C5E48F6}"/>
              </a:ext>
            </a:extLst>
          </p:cNvPr>
          <p:cNvSpPr/>
          <p:nvPr/>
        </p:nvSpPr>
        <p:spPr>
          <a:xfrm>
            <a:off x="494997" y="173889"/>
            <a:ext cx="513258" cy="506273"/>
          </a:xfrm>
          <a:prstGeom prst="rect">
            <a:avLst/>
          </a:prstGeom>
          <a:blipFill>
            <a:blip r:embed="rId4" cstate="print"/>
            <a:stretch>
              <a:fillRect/>
            </a:stretch>
          </a:blipFill>
        </p:spPr>
        <p:txBody>
          <a:bodyPr wrap="square" lIns="0" tIns="0" rIns="0" bIns="0" rtlCol="0"/>
          <a:lstStyle/>
          <a:p>
            <a:endParaRPr/>
          </a:p>
        </p:txBody>
      </p:sp>
      <p:sp>
        <p:nvSpPr>
          <p:cNvPr id="9" name="TextBox 8">
            <a:extLst>
              <a:ext uri="{FF2B5EF4-FFF2-40B4-BE49-F238E27FC236}">
                <a16:creationId xmlns:a16="http://schemas.microsoft.com/office/drawing/2014/main" id="{85F02ADA-4788-B090-D20A-08A8CA25C165}"/>
              </a:ext>
            </a:extLst>
          </p:cNvPr>
          <p:cNvSpPr txBox="1"/>
          <p:nvPr/>
        </p:nvSpPr>
        <p:spPr>
          <a:xfrm>
            <a:off x="6822825" y="1065309"/>
            <a:ext cx="2027295" cy="2246769"/>
          </a:xfrm>
          <a:prstGeom prst="rect">
            <a:avLst/>
          </a:prstGeom>
          <a:noFill/>
        </p:spPr>
        <p:txBody>
          <a:bodyPr wrap="square">
            <a:spAutoFit/>
          </a:bodyPr>
          <a:lstStyle/>
          <a:p>
            <a:pPr marL="12700" marR="5080">
              <a:lnSpc>
                <a:spcPct val="100000"/>
              </a:lnSpc>
              <a:spcBef>
                <a:spcPts val="95"/>
              </a:spcBef>
            </a:pPr>
            <a:r>
              <a:rPr lang="en-US" spc="30" dirty="0">
                <a:solidFill>
                  <a:srgbClr val="124F5C"/>
                </a:solidFill>
                <a:latin typeface="Verdana"/>
                <a:cs typeface="Verdana"/>
              </a:rPr>
              <a:t>This graph </a:t>
            </a:r>
            <a:r>
              <a:rPr lang="en-US" sz="1400" spc="15" dirty="0">
                <a:solidFill>
                  <a:srgbClr val="124F5C"/>
                </a:solidFill>
                <a:latin typeface="Verdana"/>
                <a:cs typeface="Verdana"/>
              </a:rPr>
              <a:t>shows </a:t>
            </a:r>
            <a:r>
              <a:rPr lang="en-US" sz="1400" spc="30" dirty="0">
                <a:solidFill>
                  <a:srgbClr val="124F5C"/>
                </a:solidFill>
                <a:latin typeface="Verdana"/>
                <a:cs typeface="Verdana"/>
              </a:rPr>
              <a:t>the </a:t>
            </a:r>
            <a:r>
              <a:rPr lang="en-US" sz="1400" spc="40" dirty="0">
                <a:solidFill>
                  <a:srgbClr val="124F5C"/>
                </a:solidFill>
                <a:latin typeface="Verdana"/>
                <a:cs typeface="Verdana"/>
              </a:rPr>
              <a:t>top </a:t>
            </a:r>
            <a:r>
              <a:rPr lang="en-US" sz="1400" spc="5" dirty="0">
                <a:solidFill>
                  <a:srgbClr val="124F5C"/>
                </a:solidFill>
                <a:latin typeface="Verdana"/>
                <a:cs typeface="Verdana"/>
              </a:rPr>
              <a:t>installed  </a:t>
            </a:r>
            <a:r>
              <a:rPr lang="en-US" sz="1400" spc="20" dirty="0">
                <a:solidFill>
                  <a:srgbClr val="124F5C"/>
                </a:solidFill>
                <a:latin typeface="Verdana"/>
                <a:cs typeface="Verdana"/>
              </a:rPr>
              <a:t>apps </a:t>
            </a:r>
            <a:r>
              <a:rPr lang="en-US" sz="1400" spc="25" dirty="0">
                <a:solidFill>
                  <a:srgbClr val="124F5C"/>
                </a:solidFill>
                <a:latin typeface="Verdana"/>
                <a:cs typeface="Verdana"/>
              </a:rPr>
              <a:t>in </a:t>
            </a:r>
            <a:r>
              <a:rPr lang="en-US" sz="1400" spc="30" dirty="0">
                <a:solidFill>
                  <a:srgbClr val="124F5C"/>
                </a:solidFill>
                <a:latin typeface="Verdana"/>
                <a:cs typeface="Verdana"/>
              </a:rPr>
              <a:t>the </a:t>
            </a:r>
            <a:r>
              <a:rPr lang="en-US" sz="1400" b="1" spc="-20" dirty="0">
                <a:solidFill>
                  <a:srgbClr val="124F5C"/>
                </a:solidFill>
                <a:latin typeface="Verdana"/>
                <a:cs typeface="Verdana"/>
              </a:rPr>
              <a:t>‘Games’  </a:t>
            </a:r>
            <a:r>
              <a:rPr lang="en-US" sz="1400" spc="-25" dirty="0">
                <a:solidFill>
                  <a:srgbClr val="124F5C"/>
                </a:solidFill>
                <a:latin typeface="Verdana"/>
                <a:cs typeface="Verdana"/>
              </a:rPr>
              <a:t>category. </a:t>
            </a:r>
            <a:r>
              <a:rPr lang="en-US" sz="1400" spc="20" dirty="0">
                <a:solidFill>
                  <a:srgbClr val="124F5C"/>
                </a:solidFill>
                <a:latin typeface="Verdana"/>
                <a:cs typeface="Verdana"/>
              </a:rPr>
              <a:t>Further</a:t>
            </a:r>
            <a:r>
              <a:rPr lang="en-US" sz="1400" spc="-254" dirty="0">
                <a:solidFill>
                  <a:srgbClr val="124F5C"/>
                </a:solidFill>
                <a:latin typeface="Verdana"/>
                <a:cs typeface="Verdana"/>
              </a:rPr>
              <a:t> </a:t>
            </a:r>
            <a:r>
              <a:rPr lang="en-US" sz="1400" spc="30" dirty="0">
                <a:solidFill>
                  <a:srgbClr val="124F5C"/>
                </a:solidFill>
                <a:latin typeface="Verdana"/>
                <a:cs typeface="Verdana"/>
              </a:rPr>
              <a:t>looking  </a:t>
            </a:r>
            <a:r>
              <a:rPr lang="en-US" sz="1400" spc="25" dirty="0">
                <a:solidFill>
                  <a:srgbClr val="124F5C"/>
                </a:solidFill>
                <a:latin typeface="Verdana"/>
                <a:cs typeface="Verdana"/>
              </a:rPr>
              <a:t>into</a:t>
            </a:r>
            <a:r>
              <a:rPr lang="en-US" sz="1400" spc="-155" dirty="0">
                <a:solidFill>
                  <a:srgbClr val="124F5C"/>
                </a:solidFill>
                <a:latin typeface="Verdana"/>
                <a:cs typeface="Verdana"/>
              </a:rPr>
              <a:t> </a:t>
            </a:r>
            <a:r>
              <a:rPr lang="en-US" sz="1400" spc="30" dirty="0">
                <a:solidFill>
                  <a:srgbClr val="124F5C"/>
                </a:solidFill>
                <a:latin typeface="Verdana"/>
                <a:cs typeface="Verdana"/>
              </a:rPr>
              <a:t>the</a:t>
            </a:r>
            <a:r>
              <a:rPr lang="en-US" sz="1400" spc="-155" dirty="0">
                <a:solidFill>
                  <a:srgbClr val="124F5C"/>
                </a:solidFill>
                <a:latin typeface="Verdana"/>
                <a:cs typeface="Verdana"/>
              </a:rPr>
              <a:t> </a:t>
            </a:r>
            <a:r>
              <a:rPr lang="en-US" sz="1400" spc="-10" dirty="0">
                <a:solidFill>
                  <a:srgbClr val="124F5C"/>
                </a:solidFill>
                <a:latin typeface="Verdana"/>
                <a:cs typeface="Verdana"/>
              </a:rPr>
              <a:t>play</a:t>
            </a:r>
            <a:r>
              <a:rPr lang="en-US" sz="1400" spc="-145" dirty="0">
                <a:solidFill>
                  <a:srgbClr val="124F5C"/>
                </a:solidFill>
                <a:latin typeface="Verdana"/>
                <a:cs typeface="Verdana"/>
              </a:rPr>
              <a:t> </a:t>
            </a:r>
            <a:r>
              <a:rPr lang="en-US" sz="1400" spc="-10" dirty="0">
                <a:solidFill>
                  <a:srgbClr val="124F5C"/>
                </a:solidFill>
                <a:latin typeface="Verdana"/>
                <a:cs typeface="Verdana"/>
              </a:rPr>
              <a:t>store</a:t>
            </a:r>
            <a:r>
              <a:rPr lang="en-US" sz="1400" spc="-150" dirty="0">
                <a:solidFill>
                  <a:srgbClr val="124F5C"/>
                </a:solidFill>
                <a:latin typeface="Verdana"/>
                <a:cs typeface="Verdana"/>
              </a:rPr>
              <a:t> </a:t>
            </a:r>
            <a:r>
              <a:rPr lang="en-US" sz="1400" spc="-30" dirty="0">
                <a:solidFill>
                  <a:srgbClr val="124F5C"/>
                </a:solidFill>
                <a:latin typeface="Verdana"/>
                <a:cs typeface="Verdana"/>
              </a:rPr>
              <a:t>reveals  </a:t>
            </a:r>
            <a:r>
              <a:rPr lang="en-US" sz="1400" spc="15" dirty="0">
                <a:solidFill>
                  <a:srgbClr val="124F5C"/>
                </a:solidFill>
                <a:latin typeface="Verdana"/>
                <a:cs typeface="Verdana"/>
              </a:rPr>
              <a:t>that </a:t>
            </a:r>
            <a:r>
              <a:rPr lang="en-US" sz="1400" spc="5" dirty="0">
                <a:solidFill>
                  <a:srgbClr val="124F5C"/>
                </a:solidFill>
                <a:latin typeface="Verdana"/>
                <a:cs typeface="Verdana"/>
              </a:rPr>
              <a:t>these </a:t>
            </a:r>
            <a:r>
              <a:rPr lang="en-US" sz="1400" spc="20" dirty="0">
                <a:solidFill>
                  <a:srgbClr val="124F5C"/>
                </a:solidFill>
                <a:latin typeface="Verdana"/>
                <a:cs typeface="Verdana"/>
              </a:rPr>
              <a:t>apps </a:t>
            </a:r>
            <a:r>
              <a:rPr lang="en-US" sz="1400" spc="-25" dirty="0">
                <a:solidFill>
                  <a:srgbClr val="124F5C"/>
                </a:solidFill>
                <a:latin typeface="Verdana"/>
                <a:cs typeface="Verdana"/>
              </a:rPr>
              <a:t>are </a:t>
            </a:r>
            <a:r>
              <a:rPr lang="en-US" sz="1400" spc="-15" dirty="0">
                <a:solidFill>
                  <a:srgbClr val="124F5C"/>
                </a:solidFill>
                <a:latin typeface="Verdana"/>
                <a:cs typeface="Verdana"/>
              </a:rPr>
              <a:t>light,  </a:t>
            </a:r>
            <a:r>
              <a:rPr lang="en-US" sz="1400" spc="-35" dirty="0">
                <a:solidFill>
                  <a:srgbClr val="124F5C"/>
                </a:solidFill>
                <a:latin typeface="Verdana"/>
                <a:cs typeface="Verdana"/>
              </a:rPr>
              <a:t>casual, </a:t>
            </a:r>
            <a:r>
              <a:rPr lang="en-US" sz="1400" spc="15" dirty="0">
                <a:solidFill>
                  <a:srgbClr val="124F5C"/>
                </a:solidFill>
                <a:latin typeface="Verdana"/>
                <a:cs typeface="Verdana"/>
              </a:rPr>
              <a:t>single </a:t>
            </a:r>
            <a:r>
              <a:rPr lang="en-US" sz="1400" spc="-15" dirty="0">
                <a:solidFill>
                  <a:srgbClr val="124F5C"/>
                </a:solidFill>
                <a:latin typeface="Verdana"/>
                <a:cs typeface="Verdana"/>
              </a:rPr>
              <a:t>player  games.</a:t>
            </a:r>
            <a:endParaRPr lang="en-US" sz="1400" dirty="0">
              <a:latin typeface="Verdana"/>
              <a:cs typeface="Verdana"/>
            </a:endParaRPr>
          </a:p>
        </p:txBody>
      </p:sp>
      <p:sp>
        <p:nvSpPr>
          <p:cNvPr id="10" name="object 7">
            <a:extLst>
              <a:ext uri="{FF2B5EF4-FFF2-40B4-BE49-F238E27FC236}">
                <a16:creationId xmlns:a16="http://schemas.microsoft.com/office/drawing/2014/main" id="{B7EEC50B-4181-C5A8-7B8B-416FF52DB133}"/>
              </a:ext>
            </a:extLst>
          </p:cNvPr>
          <p:cNvSpPr/>
          <p:nvPr/>
        </p:nvSpPr>
        <p:spPr>
          <a:xfrm>
            <a:off x="6822825" y="1065309"/>
            <a:ext cx="2117931" cy="2246769"/>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spTree>
    <p:extLst>
      <p:ext uri="{BB962C8B-B14F-4D97-AF65-F5344CB8AC3E}">
        <p14:creationId xmlns:p14="http://schemas.microsoft.com/office/powerpoint/2010/main" val="13975349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2F96AFA-A731-6823-D2A1-4000D94E5CA1}"/>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Lst>
          </a:blip>
          <a:stretch>
            <a:fillRect/>
          </a:stretch>
        </p:blipFill>
        <p:spPr>
          <a:xfrm>
            <a:off x="8040" y="1005791"/>
            <a:ext cx="9144000" cy="413770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TextBox 4">
            <a:extLst>
              <a:ext uri="{FF2B5EF4-FFF2-40B4-BE49-F238E27FC236}">
                <a16:creationId xmlns:a16="http://schemas.microsoft.com/office/drawing/2014/main" id="{18817BE9-5EDF-49EB-E97A-F5EC73F369D2}"/>
              </a:ext>
            </a:extLst>
          </p:cNvPr>
          <p:cNvSpPr txBox="1"/>
          <p:nvPr/>
        </p:nvSpPr>
        <p:spPr>
          <a:xfrm>
            <a:off x="1164430" y="174117"/>
            <a:ext cx="4564857" cy="461665"/>
          </a:xfrm>
          <a:prstGeom prst="rect">
            <a:avLst/>
          </a:prstGeom>
          <a:noFill/>
        </p:spPr>
        <p:txBody>
          <a:bodyPr wrap="square">
            <a:spAutoFit/>
          </a:bodyPr>
          <a:lstStyle/>
          <a:p>
            <a:pPr eaLnBrk="0" fontAlgn="base" hangingPunct="0">
              <a:spcBef>
                <a:spcPct val="0"/>
              </a:spcBef>
              <a:spcAft>
                <a:spcPct val="0"/>
              </a:spcAft>
              <a:buClrTx/>
            </a:pPr>
            <a:r>
              <a:rPr lang="en-US" sz="2400" b="1" dirty="0">
                <a:solidFill>
                  <a:schemeClr val="tx1"/>
                </a:solidFill>
                <a:effectLst/>
                <a:latin typeface="+mn-lt"/>
              </a:rPr>
              <a:t>Top Free Apps</a:t>
            </a:r>
          </a:p>
        </p:txBody>
      </p:sp>
      <p:sp>
        <p:nvSpPr>
          <p:cNvPr id="6" name="object 13">
            <a:extLst>
              <a:ext uri="{FF2B5EF4-FFF2-40B4-BE49-F238E27FC236}">
                <a16:creationId xmlns:a16="http://schemas.microsoft.com/office/drawing/2014/main" id="{B3661B1C-7845-823A-D423-EC9A7C40C41A}"/>
              </a:ext>
            </a:extLst>
          </p:cNvPr>
          <p:cNvSpPr/>
          <p:nvPr/>
        </p:nvSpPr>
        <p:spPr>
          <a:xfrm>
            <a:off x="505435" y="171911"/>
            <a:ext cx="513258" cy="506273"/>
          </a:xfrm>
          <a:prstGeom prst="rect">
            <a:avLst/>
          </a:prstGeom>
          <a:blipFill>
            <a:blip r:embed="rId4" cstate="print"/>
            <a:stretch>
              <a:fillRect/>
            </a:stretch>
          </a:blipFill>
        </p:spPr>
        <p:txBody>
          <a:bodyPr wrap="square" lIns="0" tIns="0" rIns="0" bIns="0" rtlCol="0"/>
          <a:lstStyle/>
          <a:p>
            <a:endParaRPr/>
          </a:p>
        </p:txBody>
      </p:sp>
      <p:sp>
        <p:nvSpPr>
          <p:cNvPr id="8" name="TextBox 7">
            <a:extLst>
              <a:ext uri="{FF2B5EF4-FFF2-40B4-BE49-F238E27FC236}">
                <a16:creationId xmlns:a16="http://schemas.microsoft.com/office/drawing/2014/main" id="{F28C4AEA-5D76-30D3-6B09-AE2171E52046}"/>
              </a:ext>
            </a:extLst>
          </p:cNvPr>
          <p:cNvSpPr txBox="1"/>
          <p:nvPr/>
        </p:nvSpPr>
        <p:spPr>
          <a:xfrm>
            <a:off x="3797167" y="1618338"/>
            <a:ext cx="4668252" cy="1306448"/>
          </a:xfrm>
          <a:prstGeom prst="rect">
            <a:avLst/>
          </a:prstGeom>
          <a:noFill/>
        </p:spPr>
        <p:txBody>
          <a:bodyPr wrap="square">
            <a:spAutoFit/>
          </a:bodyPr>
          <a:lstStyle/>
          <a:p>
            <a:pPr marL="469265" marR="9525" indent="-457200" algn="just">
              <a:lnSpc>
                <a:spcPct val="114999"/>
              </a:lnSpc>
              <a:spcBef>
                <a:spcPts val="100"/>
              </a:spcBef>
              <a:buFont typeface="AoyagiKouzanFontT"/>
              <a:buChar char="❏"/>
              <a:tabLst>
                <a:tab pos="469900" algn="l"/>
              </a:tabLst>
            </a:pPr>
            <a:r>
              <a:rPr lang="en-US" sz="1400" spc="-10" dirty="0">
                <a:solidFill>
                  <a:srgbClr val="124F5B"/>
                </a:solidFill>
                <a:latin typeface="Verdana"/>
                <a:cs typeface="Verdana"/>
              </a:rPr>
              <a:t>There </a:t>
            </a:r>
            <a:r>
              <a:rPr lang="en-US" sz="1400" spc="-30" dirty="0">
                <a:solidFill>
                  <a:srgbClr val="124F5B"/>
                </a:solidFill>
                <a:latin typeface="Verdana"/>
                <a:cs typeface="Verdana"/>
              </a:rPr>
              <a:t>are </a:t>
            </a:r>
            <a:r>
              <a:rPr lang="en-US" sz="1400" spc="-20" dirty="0">
                <a:solidFill>
                  <a:srgbClr val="124F5B"/>
                </a:solidFill>
                <a:latin typeface="Verdana"/>
                <a:cs typeface="Verdana"/>
              </a:rPr>
              <a:t>a </a:t>
            </a:r>
            <a:r>
              <a:rPr lang="en-US" sz="1400" dirty="0">
                <a:solidFill>
                  <a:srgbClr val="124F5B"/>
                </a:solidFill>
                <a:latin typeface="Verdana"/>
                <a:cs typeface="Verdana"/>
              </a:rPr>
              <a:t>total </a:t>
            </a:r>
            <a:r>
              <a:rPr lang="en-US" sz="1400" spc="5" dirty="0">
                <a:solidFill>
                  <a:srgbClr val="124F5B"/>
                </a:solidFill>
                <a:latin typeface="Verdana"/>
                <a:cs typeface="Verdana"/>
              </a:rPr>
              <a:t>of </a:t>
            </a:r>
            <a:r>
              <a:rPr lang="en-US" sz="1400" b="1" spc="-145" dirty="0">
                <a:solidFill>
                  <a:srgbClr val="124F5B"/>
                </a:solidFill>
                <a:latin typeface="Verdana"/>
                <a:cs typeface="Verdana"/>
              </a:rPr>
              <a:t>20 </a:t>
            </a:r>
            <a:r>
              <a:rPr lang="en-US" sz="1400" spc="15" dirty="0">
                <a:solidFill>
                  <a:srgbClr val="124F5B"/>
                </a:solidFill>
                <a:latin typeface="Verdana"/>
                <a:cs typeface="Verdana"/>
              </a:rPr>
              <a:t>free </a:t>
            </a:r>
            <a:r>
              <a:rPr lang="en-US" sz="1400" spc="30" dirty="0">
                <a:solidFill>
                  <a:srgbClr val="124F5B"/>
                </a:solidFill>
                <a:latin typeface="Verdana"/>
                <a:cs typeface="Verdana"/>
              </a:rPr>
              <a:t>apps  </a:t>
            </a:r>
            <a:r>
              <a:rPr lang="en-US" sz="1400" spc="50" dirty="0">
                <a:solidFill>
                  <a:srgbClr val="124F5B"/>
                </a:solidFill>
                <a:latin typeface="Verdana"/>
                <a:cs typeface="Verdana"/>
              </a:rPr>
              <a:t>with</a:t>
            </a:r>
            <a:r>
              <a:rPr lang="en-US" sz="1400" spc="-450" dirty="0">
                <a:solidFill>
                  <a:srgbClr val="124F5B"/>
                </a:solidFill>
                <a:latin typeface="Verdana"/>
                <a:cs typeface="Verdana"/>
              </a:rPr>
              <a:t> </a:t>
            </a:r>
            <a:r>
              <a:rPr lang="en-US" sz="1400" spc="-40" dirty="0">
                <a:solidFill>
                  <a:srgbClr val="124F5B"/>
                </a:solidFill>
                <a:latin typeface="Verdana"/>
                <a:cs typeface="Verdana"/>
              </a:rPr>
              <a:t>over </a:t>
            </a:r>
            <a:r>
              <a:rPr lang="en-US" sz="1400" b="1" spc="-50" dirty="0">
                <a:solidFill>
                  <a:srgbClr val="124F5B"/>
                </a:solidFill>
                <a:latin typeface="Verdana"/>
                <a:cs typeface="Verdana"/>
              </a:rPr>
              <a:t>one </a:t>
            </a:r>
            <a:r>
              <a:rPr lang="en-US" sz="1400" b="1" spc="-60" dirty="0">
                <a:solidFill>
                  <a:srgbClr val="124F5B"/>
                </a:solidFill>
                <a:latin typeface="Verdana"/>
                <a:cs typeface="Verdana"/>
              </a:rPr>
              <a:t>billion </a:t>
            </a:r>
            <a:r>
              <a:rPr lang="en-US" sz="1400" spc="-40" dirty="0">
                <a:solidFill>
                  <a:srgbClr val="124F5B"/>
                </a:solidFill>
                <a:latin typeface="Verdana"/>
                <a:cs typeface="Verdana"/>
              </a:rPr>
              <a:t>installs.</a:t>
            </a:r>
            <a:endParaRPr lang="en-US" sz="1400" dirty="0">
              <a:latin typeface="Verdana"/>
              <a:cs typeface="Verdana"/>
            </a:endParaRPr>
          </a:p>
          <a:p>
            <a:pPr marL="469265" marR="5080" indent="-457200" algn="just">
              <a:lnSpc>
                <a:spcPct val="114999"/>
              </a:lnSpc>
              <a:buFont typeface="AoyagiKouzanFontT"/>
              <a:buChar char="❏"/>
              <a:tabLst>
                <a:tab pos="469900" algn="l"/>
              </a:tabLst>
            </a:pPr>
            <a:r>
              <a:rPr lang="en-US" sz="1400" spc="5" dirty="0">
                <a:solidFill>
                  <a:srgbClr val="124F5B"/>
                </a:solidFill>
                <a:latin typeface="Verdana"/>
                <a:cs typeface="Verdana"/>
              </a:rPr>
              <a:t>The </a:t>
            </a:r>
            <a:r>
              <a:rPr lang="en-US" sz="1400" spc="40" dirty="0">
                <a:solidFill>
                  <a:srgbClr val="124F5B"/>
                </a:solidFill>
                <a:latin typeface="Verdana"/>
                <a:cs typeface="Verdana"/>
              </a:rPr>
              <a:t>top </a:t>
            </a:r>
            <a:r>
              <a:rPr lang="en-US" sz="1400" spc="5" dirty="0">
                <a:solidFill>
                  <a:srgbClr val="124F5B"/>
                </a:solidFill>
                <a:latin typeface="Verdana"/>
                <a:cs typeface="Verdana"/>
              </a:rPr>
              <a:t>categories </a:t>
            </a:r>
            <a:r>
              <a:rPr lang="en-US" sz="1400" spc="30" dirty="0">
                <a:solidFill>
                  <a:srgbClr val="124F5B"/>
                </a:solidFill>
                <a:latin typeface="Verdana"/>
                <a:cs typeface="Verdana"/>
              </a:rPr>
              <a:t>in </a:t>
            </a:r>
            <a:r>
              <a:rPr lang="en-US" sz="1400" spc="60" dirty="0">
                <a:solidFill>
                  <a:srgbClr val="124F5B"/>
                </a:solidFill>
                <a:latin typeface="Verdana"/>
                <a:cs typeface="Verdana"/>
              </a:rPr>
              <a:t>which</a:t>
            </a:r>
            <a:r>
              <a:rPr lang="en-US" sz="1400" spc="-280" dirty="0">
                <a:solidFill>
                  <a:srgbClr val="124F5B"/>
                </a:solidFill>
                <a:latin typeface="Verdana"/>
                <a:cs typeface="Verdana"/>
              </a:rPr>
              <a:t> </a:t>
            </a:r>
            <a:r>
              <a:rPr lang="en-US" sz="1400" spc="10" dirty="0">
                <a:solidFill>
                  <a:srgbClr val="124F5B"/>
                </a:solidFill>
                <a:latin typeface="Verdana"/>
                <a:cs typeface="Verdana"/>
              </a:rPr>
              <a:t>these  </a:t>
            </a:r>
            <a:r>
              <a:rPr lang="en-US" sz="1400" spc="30" dirty="0">
                <a:solidFill>
                  <a:srgbClr val="124F5B"/>
                </a:solidFill>
                <a:latin typeface="Verdana"/>
                <a:cs typeface="Verdana"/>
              </a:rPr>
              <a:t>apps </a:t>
            </a:r>
            <a:r>
              <a:rPr lang="en-US" sz="1400" spc="-25" dirty="0">
                <a:solidFill>
                  <a:srgbClr val="124F5B"/>
                </a:solidFill>
                <a:latin typeface="Verdana"/>
                <a:cs typeface="Verdana"/>
              </a:rPr>
              <a:t>fall </a:t>
            </a:r>
            <a:r>
              <a:rPr lang="en-US" sz="1400" spc="-30" dirty="0">
                <a:solidFill>
                  <a:srgbClr val="124F5B"/>
                </a:solidFill>
                <a:latin typeface="Verdana"/>
                <a:cs typeface="Verdana"/>
              </a:rPr>
              <a:t>are </a:t>
            </a:r>
            <a:r>
              <a:rPr lang="en-US" sz="1400" b="1" spc="-80" dirty="0">
                <a:solidFill>
                  <a:srgbClr val="124F5B"/>
                </a:solidFill>
                <a:latin typeface="Verdana"/>
                <a:cs typeface="Verdana"/>
              </a:rPr>
              <a:t>Communication</a:t>
            </a:r>
            <a:r>
              <a:rPr lang="en-US" sz="1400" spc="-80" dirty="0">
                <a:solidFill>
                  <a:srgbClr val="124F5B"/>
                </a:solidFill>
                <a:latin typeface="Verdana"/>
                <a:cs typeface="Verdana"/>
              </a:rPr>
              <a:t>(6),  </a:t>
            </a:r>
            <a:r>
              <a:rPr lang="en-US" sz="1400" b="1" spc="-130" dirty="0">
                <a:solidFill>
                  <a:srgbClr val="124F5B"/>
                </a:solidFill>
                <a:latin typeface="Verdana"/>
                <a:cs typeface="Verdana"/>
              </a:rPr>
              <a:t>Social</a:t>
            </a:r>
            <a:r>
              <a:rPr lang="en-US" sz="1400" spc="-130" dirty="0">
                <a:solidFill>
                  <a:srgbClr val="124F5B"/>
                </a:solidFill>
                <a:latin typeface="Verdana"/>
                <a:cs typeface="Verdana"/>
              </a:rPr>
              <a:t>(3), </a:t>
            </a:r>
            <a:r>
              <a:rPr lang="en-US" sz="1400" b="1" spc="-50" dirty="0">
                <a:solidFill>
                  <a:srgbClr val="124F5B"/>
                </a:solidFill>
                <a:latin typeface="Verdana"/>
                <a:cs typeface="Verdana"/>
              </a:rPr>
              <a:t>Video </a:t>
            </a:r>
            <a:r>
              <a:rPr lang="en-US" sz="1400" b="1" spc="-135" dirty="0">
                <a:solidFill>
                  <a:srgbClr val="124F5B"/>
                </a:solidFill>
                <a:latin typeface="Verdana"/>
                <a:cs typeface="Verdana"/>
              </a:rPr>
              <a:t>Players</a:t>
            </a:r>
            <a:r>
              <a:rPr lang="en-US" sz="1400" spc="-135" dirty="0">
                <a:solidFill>
                  <a:srgbClr val="124F5B"/>
                </a:solidFill>
                <a:latin typeface="Verdana"/>
                <a:cs typeface="Verdana"/>
              </a:rPr>
              <a:t>(2), </a:t>
            </a:r>
            <a:r>
              <a:rPr lang="en-US" sz="1400" b="1" spc="-110" dirty="0">
                <a:solidFill>
                  <a:srgbClr val="124F5B"/>
                </a:solidFill>
                <a:latin typeface="Verdana"/>
                <a:cs typeface="Verdana"/>
              </a:rPr>
              <a:t>Travel  </a:t>
            </a:r>
            <a:r>
              <a:rPr lang="en-US" sz="1400" b="1" spc="-50" dirty="0">
                <a:solidFill>
                  <a:srgbClr val="124F5B"/>
                </a:solidFill>
                <a:latin typeface="Verdana"/>
                <a:cs typeface="Verdana"/>
              </a:rPr>
              <a:t>and</a:t>
            </a:r>
            <a:r>
              <a:rPr lang="en-US" sz="1400" b="1" spc="-114" dirty="0">
                <a:solidFill>
                  <a:srgbClr val="124F5B"/>
                </a:solidFill>
                <a:latin typeface="Verdana"/>
                <a:cs typeface="Verdana"/>
              </a:rPr>
              <a:t> </a:t>
            </a:r>
            <a:r>
              <a:rPr lang="en-US" sz="1400" b="1" spc="-130" dirty="0">
                <a:solidFill>
                  <a:srgbClr val="124F5B"/>
                </a:solidFill>
                <a:latin typeface="Verdana"/>
                <a:cs typeface="Verdana"/>
              </a:rPr>
              <a:t>Local</a:t>
            </a:r>
            <a:r>
              <a:rPr lang="en-US" sz="1400" spc="-130" dirty="0">
                <a:solidFill>
                  <a:srgbClr val="124F5B"/>
                </a:solidFill>
                <a:latin typeface="Verdana"/>
                <a:cs typeface="Verdana"/>
              </a:rPr>
              <a:t>(2).</a:t>
            </a:r>
            <a:endParaRPr lang="en-US" sz="1400" dirty="0">
              <a:latin typeface="Verdana"/>
              <a:cs typeface="Verdana"/>
            </a:endParaRPr>
          </a:p>
        </p:txBody>
      </p:sp>
      <p:sp>
        <p:nvSpPr>
          <p:cNvPr id="9" name="object 7">
            <a:extLst>
              <a:ext uri="{FF2B5EF4-FFF2-40B4-BE49-F238E27FC236}">
                <a16:creationId xmlns:a16="http://schemas.microsoft.com/office/drawing/2014/main" id="{69D62FA2-B85A-0A5F-D8F7-915319F61D7D}"/>
              </a:ext>
            </a:extLst>
          </p:cNvPr>
          <p:cNvSpPr/>
          <p:nvPr/>
        </p:nvSpPr>
        <p:spPr>
          <a:xfrm>
            <a:off x="3797167" y="1520791"/>
            <a:ext cx="4668252" cy="1501542"/>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spTree>
    <p:extLst>
      <p:ext uri="{BB962C8B-B14F-4D97-AF65-F5344CB8AC3E}">
        <p14:creationId xmlns:p14="http://schemas.microsoft.com/office/powerpoint/2010/main" val="14348829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6B0FFBC-55E4-7876-388B-BF4E4AB138EC}"/>
              </a:ext>
            </a:extLst>
          </p:cNvPr>
          <p:cNvSpPr txBox="1"/>
          <p:nvPr/>
        </p:nvSpPr>
        <p:spPr>
          <a:xfrm>
            <a:off x="1094882" y="219131"/>
            <a:ext cx="6249193" cy="461665"/>
          </a:xfrm>
          <a:prstGeom prst="rect">
            <a:avLst/>
          </a:prstGeom>
          <a:noFill/>
        </p:spPr>
        <p:txBody>
          <a:bodyPr wrap="square">
            <a:spAutoFit/>
          </a:bodyPr>
          <a:lstStyle/>
          <a:p>
            <a:pPr eaLnBrk="0" fontAlgn="base" hangingPunct="0">
              <a:spcBef>
                <a:spcPct val="0"/>
              </a:spcBef>
              <a:spcAft>
                <a:spcPct val="0"/>
              </a:spcAft>
              <a:buClrTx/>
            </a:pPr>
            <a:r>
              <a:rPr lang="en-US" sz="2400" b="1" spc="-150" dirty="0">
                <a:solidFill>
                  <a:schemeClr val="tx1"/>
                </a:solidFill>
              </a:rPr>
              <a:t>Top </a:t>
            </a:r>
            <a:r>
              <a:rPr lang="en-US" sz="2400" b="1" spc="-80" dirty="0">
                <a:solidFill>
                  <a:schemeClr val="tx1"/>
                </a:solidFill>
              </a:rPr>
              <a:t>Paid </a:t>
            </a:r>
            <a:r>
              <a:rPr lang="en-US" sz="2400" b="1" spc="-65" dirty="0">
                <a:solidFill>
                  <a:schemeClr val="tx1"/>
                </a:solidFill>
              </a:rPr>
              <a:t>Apps </a:t>
            </a:r>
            <a:r>
              <a:rPr lang="en-US" sz="2400" b="1" spc="-85" dirty="0">
                <a:solidFill>
                  <a:schemeClr val="tx1"/>
                </a:solidFill>
              </a:rPr>
              <a:t>Based </a:t>
            </a:r>
            <a:r>
              <a:rPr lang="en-US" sz="2400" b="1" spc="-75" dirty="0">
                <a:solidFill>
                  <a:schemeClr val="tx1"/>
                </a:solidFill>
              </a:rPr>
              <a:t>on </a:t>
            </a:r>
            <a:r>
              <a:rPr lang="en-US" sz="2400" b="1" spc="-110" dirty="0">
                <a:solidFill>
                  <a:schemeClr val="tx1"/>
                </a:solidFill>
              </a:rPr>
              <a:t>Revenue</a:t>
            </a:r>
            <a:r>
              <a:rPr lang="en-US" sz="2400" b="1" spc="-580" dirty="0">
                <a:solidFill>
                  <a:schemeClr val="tx1"/>
                </a:solidFill>
              </a:rPr>
              <a:t> </a:t>
            </a:r>
            <a:r>
              <a:rPr lang="en-US" sz="2400" b="1" spc="-105" dirty="0">
                <a:solidFill>
                  <a:schemeClr val="tx1"/>
                </a:solidFill>
              </a:rPr>
              <a:t>Generated</a:t>
            </a:r>
            <a:endParaRPr kumimoji="0" lang="en-US" altLang="en-US" sz="2400" b="1" i="0" u="none" strike="noStrike" cap="none" normalizeH="0" baseline="0" dirty="0">
              <a:ln>
                <a:noFill/>
              </a:ln>
              <a:solidFill>
                <a:schemeClr val="tx1"/>
              </a:solidFill>
              <a:effectLst/>
              <a:latin typeface="+mn-lt"/>
            </a:endParaRPr>
          </a:p>
        </p:txBody>
      </p:sp>
      <p:sp>
        <p:nvSpPr>
          <p:cNvPr id="6" name="object 13">
            <a:extLst>
              <a:ext uri="{FF2B5EF4-FFF2-40B4-BE49-F238E27FC236}">
                <a16:creationId xmlns:a16="http://schemas.microsoft.com/office/drawing/2014/main" id="{33031DED-9FD4-BFB1-6FA6-6D89A1A47C11}"/>
              </a:ext>
            </a:extLst>
          </p:cNvPr>
          <p:cNvSpPr/>
          <p:nvPr/>
        </p:nvSpPr>
        <p:spPr>
          <a:xfrm>
            <a:off x="494997" y="173889"/>
            <a:ext cx="513258" cy="506273"/>
          </a:xfrm>
          <a:prstGeom prst="rect">
            <a:avLst/>
          </a:prstGeom>
          <a:blipFill>
            <a:blip r:embed="rId2" cstate="print"/>
            <a:stretch>
              <a:fillRect/>
            </a:stretch>
          </a:blipFill>
        </p:spPr>
        <p:txBody>
          <a:bodyPr wrap="square" lIns="0" tIns="0" rIns="0" bIns="0" rtlCol="0"/>
          <a:lstStyle/>
          <a:p>
            <a:endParaRPr/>
          </a:p>
        </p:txBody>
      </p:sp>
      <p:sp>
        <p:nvSpPr>
          <p:cNvPr id="10" name="TextBox 9">
            <a:extLst>
              <a:ext uri="{FF2B5EF4-FFF2-40B4-BE49-F238E27FC236}">
                <a16:creationId xmlns:a16="http://schemas.microsoft.com/office/drawing/2014/main" id="{0748C9DF-59A9-5B59-5A38-CAB7FBCE7889}"/>
              </a:ext>
            </a:extLst>
          </p:cNvPr>
          <p:cNvSpPr txBox="1"/>
          <p:nvPr/>
        </p:nvSpPr>
        <p:spPr>
          <a:xfrm>
            <a:off x="144379" y="892270"/>
            <a:ext cx="3493970" cy="4580678"/>
          </a:xfrm>
          <a:prstGeom prst="rect">
            <a:avLst/>
          </a:prstGeom>
          <a:noFill/>
        </p:spPr>
        <p:txBody>
          <a:bodyPr wrap="square">
            <a:spAutoFit/>
          </a:bodyPr>
          <a:lstStyle/>
          <a:p>
            <a:pPr marL="469265" marR="25400" indent="-457200" algn="just">
              <a:lnSpc>
                <a:spcPct val="114999"/>
              </a:lnSpc>
              <a:spcBef>
                <a:spcPts val="100"/>
              </a:spcBef>
              <a:buClr>
                <a:schemeClr val="accent5">
                  <a:lumMod val="50000"/>
                </a:schemeClr>
              </a:buClr>
              <a:buFont typeface="Wingdings" panose="05000000000000000000" pitchFamily="2" charset="2"/>
              <a:buChar char="q"/>
              <a:tabLst>
                <a:tab pos="469900" algn="l"/>
              </a:tabLst>
            </a:pPr>
            <a:r>
              <a:rPr lang="en-US" sz="1600" spc="15" dirty="0">
                <a:solidFill>
                  <a:schemeClr val="accent5">
                    <a:lumMod val="50000"/>
                  </a:schemeClr>
                </a:solidFill>
                <a:latin typeface="+mn-lt"/>
              </a:rPr>
              <a:t>Revenue </a:t>
            </a:r>
            <a:r>
              <a:rPr lang="en-US" sz="1600" spc="25" dirty="0">
                <a:solidFill>
                  <a:schemeClr val="accent5">
                    <a:lumMod val="50000"/>
                  </a:schemeClr>
                </a:solidFill>
                <a:latin typeface="+mn-lt"/>
              </a:rPr>
              <a:t>generated </a:t>
            </a:r>
            <a:r>
              <a:rPr lang="en-US" sz="1600" spc="-35" dirty="0">
                <a:solidFill>
                  <a:schemeClr val="accent5">
                    <a:lumMod val="50000"/>
                  </a:schemeClr>
                </a:solidFill>
                <a:latin typeface="+mn-lt"/>
              </a:rPr>
              <a:t>is  </a:t>
            </a:r>
            <a:r>
              <a:rPr lang="en-US" sz="1600" spc="15" dirty="0">
                <a:solidFill>
                  <a:schemeClr val="accent5">
                    <a:lumMod val="50000"/>
                  </a:schemeClr>
                </a:solidFill>
                <a:latin typeface="+mn-lt"/>
              </a:rPr>
              <a:t>given</a:t>
            </a:r>
            <a:r>
              <a:rPr lang="en-US" sz="1600" spc="-175" dirty="0">
                <a:solidFill>
                  <a:schemeClr val="accent5">
                    <a:lumMod val="50000"/>
                  </a:schemeClr>
                </a:solidFill>
                <a:latin typeface="+mn-lt"/>
              </a:rPr>
              <a:t> </a:t>
            </a:r>
            <a:r>
              <a:rPr lang="en-US" sz="1600" spc="-15" dirty="0">
                <a:solidFill>
                  <a:schemeClr val="accent5">
                    <a:lumMod val="50000"/>
                  </a:schemeClr>
                </a:solidFill>
                <a:latin typeface="+mn-lt"/>
              </a:rPr>
              <a:t>by</a:t>
            </a:r>
            <a:r>
              <a:rPr lang="en-US" sz="1600" spc="-170" dirty="0">
                <a:solidFill>
                  <a:schemeClr val="accent5">
                    <a:lumMod val="50000"/>
                  </a:schemeClr>
                </a:solidFill>
                <a:latin typeface="+mn-lt"/>
              </a:rPr>
              <a:t> </a:t>
            </a:r>
            <a:r>
              <a:rPr lang="en-US" sz="1600" spc="35" dirty="0">
                <a:solidFill>
                  <a:schemeClr val="accent5">
                    <a:lumMod val="50000"/>
                  </a:schemeClr>
                </a:solidFill>
                <a:latin typeface="+mn-lt"/>
              </a:rPr>
              <a:t>the</a:t>
            </a:r>
            <a:r>
              <a:rPr lang="en-US" sz="1600" spc="-170" dirty="0">
                <a:solidFill>
                  <a:schemeClr val="accent5">
                    <a:lumMod val="50000"/>
                  </a:schemeClr>
                </a:solidFill>
                <a:latin typeface="+mn-lt"/>
              </a:rPr>
              <a:t> </a:t>
            </a:r>
            <a:r>
              <a:rPr lang="en-US" sz="1600" spc="-40" dirty="0">
                <a:solidFill>
                  <a:schemeClr val="accent5">
                    <a:lumMod val="50000"/>
                  </a:schemeClr>
                </a:solidFill>
                <a:latin typeface="+mn-lt"/>
              </a:rPr>
              <a:t>formula:</a:t>
            </a:r>
          </a:p>
          <a:p>
            <a:pPr marL="12700" lvl="2" algn="just">
              <a:spcBef>
                <a:spcPts val="320"/>
              </a:spcBef>
              <a:buClr>
                <a:schemeClr val="accent5">
                  <a:lumMod val="50000"/>
                </a:schemeClr>
              </a:buClr>
            </a:pPr>
            <a:r>
              <a:rPr lang="en-US" sz="1600" b="1" spc="-75" dirty="0">
                <a:solidFill>
                  <a:schemeClr val="accent5">
                    <a:lumMod val="50000"/>
                  </a:schemeClr>
                </a:solidFill>
                <a:latin typeface="+mn-lt"/>
                <a:cs typeface="Verdana"/>
              </a:rPr>
              <a:t>         Revenue  = </a:t>
            </a:r>
            <a:r>
              <a:rPr lang="en-US" sz="1600" b="1" spc="-484" dirty="0">
                <a:solidFill>
                  <a:schemeClr val="accent5">
                    <a:lumMod val="50000"/>
                  </a:schemeClr>
                </a:solidFill>
                <a:latin typeface="+mn-lt"/>
                <a:cs typeface="Verdana"/>
              </a:rPr>
              <a:t>   </a:t>
            </a:r>
            <a:r>
              <a:rPr lang="en-US" sz="1600" b="1" spc="-120" dirty="0">
                <a:solidFill>
                  <a:schemeClr val="accent5">
                    <a:lumMod val="50000"/>
                  </a:schemeClr>
                </a:solidFill>
                <a:latin typeface="+mn-lt"/>
                <a:cs typeface="Verdana"/>
              </a:rPr>
              <a:t>Installs </a:t>
            </a:r>
            <a:r>
              <a:rPr lang="en-US" sz="1600" b="1" spc="-500" dirty="0">
                <a:solidFill>
                  <a:schemeClr val="accent5">
                    <a:lumMod val="50000"/>
                  </a:schemeClr>
                </a:solidFill>
                <a:latin typeface="+mn-lt"/>
                <a:cs typeface="Verdana"/>
              </a:rPr>
              <a:t>*</a:t>
            </a:r>
            <a:r>
              <a:rPr lang="en-US" sz="1600" b="1" spc="-395" dirty="0">
                <a:solidFill>
                  <a:schemeClr val="accent5">
                    <a:lumMod val="50000"/>
                  </a:schemeClr>
                </a:solidFill>
                <a:latin typeface="+mn-lt"/>
                <a:cs typeface="Verdana"/>
              </a:rPr>
              <a:t> </a:t>
            </a:r>
            <a:r>
              <a:rPr lang="en-US" sz="1600" b="1" spc="-60" dirty="0">
                <a:solidFill>
                  <a:schemeClr val="accent5">
                    <a:lumMod val="50000"/>
                  </a:schemeClr>
                </a:solidFill>
                <a:latin typeface="+mn-lt"/>
                <a:cs typeface="Verdana"/>
              </a:rPr>
              <a:t>  Price</a:t>
            </a:r>
          </a:p>
          <a:p>
            <a:pPr marL="469265" marR="5080" indent="-457200" algn="just">
              <a:lnSpc>
                <a:spcPct val="114999"/>
              </a:lnSpc>
              <a:buClr>
                <a:schemeClr val="accent5">
                  <a:lumMod val="50000"/>
                </a:schemeClr>
              </a:buClr>
              <a:buFont typeface="Wingdings" panose="05000000000000000000" pitchFamily="2" charset="2"/>
              <a:buChar char="q"/>
              <a:tabLst>
                <a:tab pos="469900" algn="l"/>
              </a:tabLst>
            </a:pPr>
            <a:r>
              <a:rPr lang="en-US" sz="1600" spc="35" dirty="0">
                <a:solidFill>
                  <a:schemeClr val="accent5">
                    <a:lumMod val="50000"/>
                  </a:schemeClr>
                </a:solidFill>
                <a:latin typeface="+mn-lt"/>
              </a:rPr>
              <a:t>Note </a:t>
            </a:r>
            <a:r>
              <a:rPr lang="en-US" sz="1600" spc="25" dirty="0">
                <a:solidFill>
                  <a:schemeClr val="accent5">
                    <a:lumMod val="50000"/>
                  </a:schemeClr>
                </a:solidFill>
                <a:latin typeface="+mn-lt"/>
              </a:rPr>
              <a:t>that </a:t>
            </a:r>
            <a:r>
              <a:rPr lang="en-US" sz="1600" spc="30" dirty="0">
                <a:solidFill>
                  <a:schemeClr val="accent5">
                    <a:lumMod val="50000"/>
                  </a:schemeClr>
                </a:solidFill>
                <a:latin typeface="+mn-lt"/>
              </a:rPr>
              <a:t>in </a:t>
            </a:r>
            <a:r>
              <a:rPr lang="en-US" sz="1600" spc="5" dirty="0">
                <a:solidFill>
                  <a:schemeClr val="accent5">
                    <a:lumMod val="50000"/>
                  </a:schemeClr>
                </a:solidFill>
                <a:latin typeface="+mn-lt"/>
              </a:rPr>
              <a:t>this </a:t>
            </a:r>
            <a:r>
              <a:rPr lang="en-US" sz="1600" spc="-55" dirty="0">
                <a:solidFill>
                  <a:schemeClr val="accent5">
                    <a:lumMod val="50000"/>
                  </a:schemeClr>
                </a:solidFill>
                <a:latin typeface="+mn-lt"/>
              </a:rPr>
              <a:t>case,  </a:t>
            </a:r>
            <a:r>
              <a:rPr lang="en-US" sz="1600" spc="-5" dirty="0">
                <a:solidFill>
                  <a:schemeClr val="accent5">
                    <a:lumMod val="50000"/>
                  </a:schemeClr>
                </a:solidFill>
                <a:latin typeface="+mn-lt"/>
              </a:rPr>
              <a:t>revenue </a:t>
            </a:r>
            <a:r>
              <a:rPr lang="en-US" sz="1600" spc="-35" dirty="0">
                <a:solidFill>
                  <a:schemeClr val="accent5">
                    <a:lumMod val="50000"/>
                  </a:schemeClr>
                </a:solidFill>
                <a:latin typeface="+mn-lt"/>
              </a:rPr>
              <a:t>refers </a:t>
            </a:r>
            <a:r>
              <a:rPr lang="en-US" sz="1600" spc="10" dirty="0">
                <a:solidFill>
                  <a:schemeClr val="accent5">
                    <a:lumMod val="50000"/>
                  </a:schemeClr>
                </a:solidFill>
                <a:latin typeface="+mn-lt"/>
              </a:rPr>
              <a:t>to </a:t>
            </a:r>
            <a:r>
              <a:rPr lang="en-US" sz="1600" spc="35" dirty="0">
                <a:solidFill>
                  <a:schemeClr val="accent5">
                    <a:lumMod val="50000"/>
                  </a:schemeClr>
                </a:solidFill>
                <a:latin typeface="+mn-lt"/>
              </a:rPr>
              <a:t>the  money </a:t>
            </a:r>
            <a:r>
              <a:rPr lang="en-US" sz="1600" spc="15" dirty="0">
                <a:solidFill>
                  <a:schemeClr val="accent5">
                    <a:lumMod val="50000"/>
                  </a:schemeClr>
                </a:solidFill>
                <a:latin typeface="+mn-lt"/>
              </a:rPr>
              <a:t>earned </a:t>
            </a:r>
            <a:r>
              <a:rPr lang="en-US" sz="1600" dirty="0">
                <a:solidFill>
                  <a:schemeClr val="accent5">
                    <a:lumMod val="50000"/>
                  </a:schemeClr>
                </a:solidFill>
                <a:latin typeface="+mn-lt"/>
              </a:rPr>
              <a:t>only</a:t>
            </a:r>
            <a:r>
              <a:rPr lang="en-US" sz="1600" spc="-380" dirty="0">
                <a:solidFill>
                  <a:schemeClr val="accent5">
                    <a:lumMod val="50000"/>
                  </a:schemeClr>
                </a:solidFill>
                <a:latin typeface="+mn-lt"/>
              </a:rPr>
              <a:t> </a:t>
            </a:r>
            <a:r>
              <a:rPr lang="en-US" sz="1600" spc="60" dirty="0">
                <a:solidFill>
                  <a:schemeClr val="accent5">
                    <a:lumMod val="50000"/>
                  </a:schemeClr>
                </a:solidFill>
                <a:latin typeface="+mn-lt"/>
              </a:rPr>
              <a:t>from  </a:t>
            </a:r>
            <a:r>
              <a:rPr lang="en-US" sz="1600" spc="35" dirty="0">
                <a:solidFill>
                  <a:schemeClr val="accent5">
                    <a:lumMod val="50000"/>
                  </a:schemeClr>
                </a:solidFill>
                <a:latin typeface="+mn-lt"/>
              </a:rPr>
              <a:t>paid </a:t>
            </a:r>
            <a:r>
              <a:rPr lang="en-US" sz="1600" spc="55" dirty="0">
                <a:solidFill>
                  <a:schemeClr val="accent5">
                    <a:lumMod val="50000"/>
                  </a:schemeClr>
                </a:solidFill>
                <a:latin typeface="+mn-lt"/>
              </a:rPr>
              <a:t>app</a:t>
            </a:r>
            <a:r>
              <a:rPr lang="en-US" sz="1600" spc="-370" dirty="0">
                <a:solidFill>
                  <a:schemeClr val="accent5">
                    <a:lumMod val="50000"/>
                  </a:schemeClr>
                </a:solidFill>
                <a:latin typeface="+mn-lt"/>
              </a:rPr>
              <a:t> </a:t>
            </a:r>
            <a:r>
              <a:rPr lang="en-US" sz="1600" spc="-40" dirty="0">
                <a:solidFill>
                  <a:schemeClr val="accent5">
                    <a:lumMod val="50000"/>
                  </a:schemeClr>
                </a:solidFill>
                <a:latin typeface="+mn-lt"/>
              </a:rPr>
              <a:t>installs.</a:t>
            </a:r>
          </a:p>
          <a:p>
            <a:pPr marL="469265" marR="20320" indent="-457200" algn="just">
              <a:lnSpc>
                <a:spcPct val="114999"/>
              </a:lnSpc>
              <a:buClr>
                <a:schemeClr val="accent5">
                  <a:lumMod val="50000"/>
                </a:schemeClr>
              </a:buClr>
              <a:buFont typeface="Wingdings" panose="05000000000000000000" pitchFamily="2" charset="2"/>
              <a:buChar char="q"/>
              <a:tabLst>
                <a:tab pos="469900" algn="l"/>
              </a:tabLst>
            </a:pPr>
            <a:r>
              <a:rPr lang="en-US" sz="1600" spc="5" dirty="0">
                <a:solidFill>
                  <a:schemeClr val="accent5">
                    <a:lumMod val="50000"/>
                  </a:schemeClr>
                </a:solidFill>
                <a:latin typeface="+mn-lt"/>
              </a:rPr>
              <a:t>The </a:t>
            </a:r>
            <a:r>
              <a:rPr lang="en-US" sz="1600" spc="40" dirty="0">
                <a:solidFill>
                  <a:schemeClr val="accent5">
                    <a:lumMod val="50000"/>
                  </a:schemeClr>
                </a:solidFill>
                <a:latin typeface="+mn-lt"/>
              </a:rPr>
              <a:t>top </a:t>
            </a:r>
            <a:r>
              <a:rPr lang="en-US" sz="1600" spc="5" dirty="0">
                <a:solidFill>
                  <a:schemeClr val="accent5">
                    <a:lumMod val="50000"/>
                  </a:schemeClr>
                </a:solidFill>
                <a:latin typeface="+mn-lt"/>
              </a:rPr>
              <a:t>categories </a:t>
            </a:r>
            <a:r>
              <a:rPr lang="en-US" sz="1600" spc="30" dirty="0">
                <a:solidFill>
                  <a:schemeClr val="accent5">
                    <a:lumMod val="50000"/>
                  </a:schemeClr>
                </a:solidFill>
                <a:latin typeface="+mn-lt"/>
              </a:rPr>
              <a:t>in  </a:t>
            </a:r>
            <a:r>
              <a:rPr lang="en-US" sz="1600" spc="60" dirty="0">
                <a:solidFill>
                  <a:schemeClr val="accent5">
                    <a:lumMod val="50000"/>
                  </a:schemeClr>
                </a:solidFill>
                <a:latin typeface="+mn-lt"/>
              </a:rPr>
              <a:t>which</a:t>
            </a:r>
            <a:r>
              <a:rPr lang="en-US" sz="1600" spc="-459" dirty="0">
                <a:solidFill>
                  <a:schemeClr val="accent5">
                    <a:lumMod val="50000"/>
                  </a:schemeClr>
                </a:solidFill>
                <a:latin typeface="+mn-lt"/>
              </a:rPr>
              <a:t> </a:t>
            </a:r>
            <a:r>
              <a:rPr lang="en-US" sz="1600" spc="10" dirty="0">
                <a:solidFill>
                  <a:schemeClr val="accent5">
                    <a:lumMod val="50000"/>
                  </a:schemeClr>
                </a:solidFill>
                <a:latin typeface="+mn-lt"/>
              </a:rPr>
              <a:t>these </a:t>
            </a:r>
            <a:r>
              <a:rPr lang="en-US" sz="1600" spc="30" dirty="0">
                <a:solidFill>
                  <a:schemeClr val="accent5">
                    <a:lumMod val="50000"/>
                  </a:schemeClr>
                </a:solidFill>
                <a:latin typeface="+mn-lt"/>
              </a:rPr>
              <a:t>apps </a:t>
            </a:r>
            <a:r>
              <a:rPr lang="en-US" sz="1600" spc="-25" dirty="0">
                <a:solidFill>
                  <a:schemeClr val="accent5">
                    <a:lumMod val="50000"/>
                  </a:schemeClr>
                </a:solidFill>
                <a:latin typeface="+mn-lt"/>
              </a:rPr>
              <a:t>fall </a:t>
            </a:r>
            <a:r>
              <a:rPr lang="en-US" sz="1600" spc="-30" dirty="0">
                <a:solidFill>
                  <a:schemeClr val="accent5">
                    <a:lumMod val="50000"/>
                  </a:schemeClr>
                </a:solidFill>
                <a:latin typeface="+mn-lt"/>
              </a:rPr>
              <a:t>are  </a:t>
            </a:r>
            <a:r>
              <a:rPr lang="en-US" sz="1600" b="1" spc="-120" dirty="0">
                <a:solidFill>
                  <a:schemeClr val="accent5">
                    <a:lumMod val="50000"/>
                  </a:schemeClr>
                </a:solidFill>
                <a:latin typeface="+mn-lt"/>
                <a:cs typeface="Verdana"/>
              </a:rPr>
              <a:t>Lifestyle</a:t>
            </a:r>
            <a:r>
              <a:rPr lang="en-US" sz="1600" spc="-120" dirty="0">
                <a:solidFill>
                  <a:schemeClr val="accent5">
                    <a:lumMod val="50000"/>
                  </a:schemeClr>
                </a:solidFill>
                <a:latin typeface="+mn-lt"/>
              </a:rPr>
              <a:t>(5), </a:t>
            </a:r>
            <a:r>
              <a:rPr lang="en-US" sz="1600" b="1" spc="-130" dirty="0">
                <a:solidFill>
                  <a:schemeClr val="accent5">
                    <a:lumMod val="50000"/>
                  </a:schemeClr>
                </a:solidFill>
                <a:latin typeface="+mn-lt"/>
                <a:cs typeface="Verdana"/>
              </a:rPr>
              <a:t>Family</a:t>
            </a:r>
            <a:r>
              <a:rPr lang="en-US" sz="1600" spc="-130" dirty="0">
                <a:solidFill>
                  <a:schemeClr val="accent5">
                    <a:lumMod val="50000"/>
                  </a:schemeClr>
                </a:solidFill>
                <a:latin typeface="+mn-lt"/>
              </a:rPr>
              <a:t>(5),  </a:t>
            </a:r>
            <a:r>
              <a:rPr lang="en-US" sz="1600" b="1" spc="-50" dirty="0">
                <a:solidFill>
                  <a:schemeClr val="accent5">
                    <a:lumMod val="50000"/>
                  </a:schemeClr>
                </a:solidFill>
                <a:latin typeface="+mn-lt"/>
                <a:cs typeface="Verdana"/>
              </a:rPr>
              <a:t>and</a:t>
            </a:r>
            <a:r>
              <a:rPr lang="en-US" sz="1600" b="1" spc="-114" dirty="0">
                <a:solidFill>
                  <a:schemeClr val="accent5">
                    <a:lumMod val="50000"/>
                  </a:schemeClr>
                </a:solidFill>
                <a:latin typeface="+mn-lt"/>
                <a:cs typeface="Verdana"/>
              </a:rPr>
              <a:t> </a:t>
            </a:r>
            <a:r>
              <a:rPr lang="en-US" sz="1600" b="1" spc="-120" dirty="0">
                <a:solidFill>
                  <a:schemeClr val="accent5">
                    <a:lumMod val="50000"/>
                  </a:schemeClr>
                </a:solidFill>
                <a:latin typeface="+mn-lt"/>
                <a:cs typeface="Verdana"/>
              </a:rPr>
              <a:t>Game</a:t>
            </a:r>
            <a:r>
              <a:rPr lang="en-US" sz="1600" spc="-120" dirty="0">
                <a:solidFill>
                  <a:schemeClr val="accent5">
                    <a:lumMod val="50000"/>
                  </a:schemeClr>
                </a:solidFill>
                <a:latin typeface="+mn-lt"/>
              </a:rPr>
              <a:t>(4).</a:t>
            </a:r>
          </a:p>
          <a:p>
            <a:pPr marL="469265" marR="5080" indent="-457200" algn="just">
              <a:lnSpc>
                <a:spcPct val="114999"/>
              </a:lnSpc>
              <a:spcBef>
                <a:spcPts val="100"/>
              </a:spcBef>
              <a:buClr>
                <a:schemeClr val="accent5">
                  <a:lumMod val="50000"/>
                </a:schemeClr>
              </a:buClr>
              <a:buFont typeface="Wingdings" panose="05000000000000000000" pitchFamily="2" charset="2"/>
              <a:buChar char="q"/>
              <a:tabLst>
                <a:tab pos="469900" algn="l"/>
              </a:tabLst>
            </a:pPr>
            <a:r>
              <a:rPr lang="en-US" sz="1600" b="1" spc="-75" dirty="0">
                <a:solidFill>
                  <a:schemeClr val="accent5">
                    <a:lumMod val="50000"/>
                  </a:schemeClr>
                </a:solidFill>
                <a:latin typeface="+mn-lt"/>
                <a:cs typeface="Verdana"/>
              </a:rPr>
              <a:t>Minecraft</a:t>
            </a:r>
            <a:r>
              <a:rPr lang="en-US" sz="1600" spc="-75" dirty="0">
                <a:solidFill>
                  <a:schemeClr val="accent5">
                    <a:lumMod val="50000"/>
                  </a:schemeClr>
                </a:solidFill>
                <a:latin typeface="+mn-lt"/>
                <a:cs typeface="Verdana"/>
              </a:rPr>
              <a:t>, </a:t>
            </a:r>
            <a:r>
              <a:rPr lang="en-US" sz="1600" b="1" spc="-395" dirty="0">
                <a:solidFill>
                  <a:schemeClr val="accent5">
                    <a:lumMod val="50000"/>
                  </a:schemeClr>
                </a:solidFill>
                <a:latin typeface="+mn-lt"/>
                <a:cs typeface="Verdana"/>
              </a:rPr>
              <a:t>I </a:t>
            </a:r>
            <a:r>
              <a:rPr lang="en-US" sz="1600" b="1" spc="-55" dirty="0">
                <a:solidFill>
                  <a:schemeClr val="accent5">
                    <a:lumMod val="50000"/>
                  </a:schemeClr>
                </a:solidFill>
                <a:latin typeface="+mn-lt"/>
                <a:cs typeface="Verdana"/>
              </a:rPr>
              <a:t>am </a:t>
            </a:r>
            <a:r>
              <a:rPr lang="en-US" sz="1600" b="1" spc="-105" dirty="0">
                <a:solidFill>
                  <a:schemeClr val="accent5">
                    <a:lumMod val="50000"/>
                  </a:schemeClr>
                </a:solidFill>
                <a:latin typeface="+mn-lt"/>
                <a:cs typeface="Verdana"/>
              </a:rPr>
              <a:t>rich</a:t>
            </a:r>
            <a:r>
              <a:rPr lang="en-US" sz="1600" spc="-105" dirty="0">
                <a:solidFill>
                  <a:schemeClr val="accent5">
                    <a:lumMod val="50000"/>
                  </a:schemeClr>
                </a:solidFill>
                <a:latin typeface="+mn-lt"/>
                <a:cs typeface="Verdana"/>
              </a:rPr>
              <a:t>, </a:t>
            </a:r>
            <a:r>
              <a:rPr lang="en-US" sz="1600" spc="50" dirty="0">
                <a:solidFill>
                  <a:schemeClr val="accent5">
                    <a:lumMod val="50000"/>
                  </a:schemeClr>
                </a:solidFill>
                <a:latin typeface="+mn-lt"/>
                <a:cs typeface="Verdana"/>
              </a:rPr>
              <a:t>and </a:t>
            </a:r>
            <a:r>
              <a:rPr lang="en-US" sz="1600" b="1" spc="-395" dirty="0">
                <a:solidFill>
                  <a:schemeClr val="accent5">
                    <a:lumMod val="50000"/>
                  </a:schemeClr>
                </a:solidFill>
                <a:latin typeface="+mn-lt"/>
                <a:cs typeface="Verdana"/>
              </a:rPr>
              <a:t>I </a:t>
            </a:r>
            <a:r>
              <a:rPr lang="en-US" sz="1600" b="1" spc="-55" dirty="0">
                <a:solidFill>
                  <a:schemeClr val="accent5">
                    <a:lumMod val="50000"/>
                  </a:schemeClr>
                </a:solidFill>
                <a:latin typeface="+mn-lt"/>
                <a:cs typeface="Verdana"/>
              </a:rPr>
              <a:t>am  </a:t>
            </a:r>
            <a:r>
              <a:rPr lang="en-US" sz="1600" b="1" spc="-65" dirty="0">
                <a:solidFill>
                  <a:schemeClr val="accent5">
                    <a:lumMod val="50000"/>
                  </a:schemeClr>
                </a:solidFill>
                <a:latin typeface="+mn-lt"/>
                <a:cs typeface="Verdana"/>
              </a:rPr>
              <a:t>rich </a:t>
            </a:r>
            <a:r>
              <a:rPr lang="en-US" sz="1600" b="1" spc="-55" dirty="0">
                <a:solidFill>
                  <a:schemeClr val="accent5">
                    <a:lumMod val="50000"/>
                  </a:schemeClr>
                </a:solidFill>
                <a:latin typeface="+mn-lt"/>
                <a:cs typeface="Verdana"/>
              </a:rPr>
              <a:t>premium </a:t>
            </a:r>
            <a:r>
              <a:rPr lang="en-US" sz="1600" spc="-30" dirty="0">
                <a:solidFill>
                  <a:schemeClr val="accent5">
                    <a:lumMod val="50000"/>
                  </a:schemeClr>
                </a:solidFill>
                <a:latin typeface="+mn-lt"/>
                <a:cs typeface="Verdana"/>
              </a:rPr>
              <a:t>are </a:t>
            </a:r>
            <a:r>
              <a:rPr lang="en-US" sz="1600" spc="35" dirty="0">
                <a:solidFill>
                  <a:schemeClr val="accent5">
                    <a:lumMod val="50000"/>
                  </a:schemeClr>
                </a:solidFill>
                <a:latin typeface="+mn-lt"/>
                <a:cs typeface="Verdana"/>
              </a:rPr>
              <a:t>the </a:t>
            </a:r>
            <a:r>
              <a:rPr lang="en-US" sz="1600" spc="40" dirty="0">
                <a:solidFill>
                  <a:schemeClr val="accent5">
                    <a:lumMod val="50000"/>
                  </a:schemeClr>
                </a:solidFill>
                <a:latin typeface="+mn-lt"/>
                <a:cs typeface="Verdana"/>
              </a:rPr>
              <a:t>top </a:t>
            </a:r>
            <a:r>
              <a:rPr lang="en-US" sz="1600" spc="35" dirty="0">
                <a:solidFill>
                  <a:schemeClr val="accent5">
                    <a:lumMod val="50000"/>
                  </a:schemeClr>
                </a:solidFill>
                <a:latin typeface="+mn-lt"/>
                <a:cs typeface="Verdana"/>
              </a:rPr>
              <a:t>paid  </a:t>
            </a:r>
            <a:r>
              <a:rPr lang="en-US" sz="1600" spc="30" dirty="0">
                <a:solidFill>
                  <a:schemeClr val="accent5">
                    <a:lumMod val="50000"/>
                  </a:schemeClr>
                </a:solidFill>
                <a:latin typeface="+mn-lt"/>
                <a:cs typeface="Verdana"/>
              </a:rPr>
              <a:t>apps </a:t>
            </a:r>
            <a:r>
              <a:rPr lang="en-US" sz="1600" spc="25" dirty="0">
                <a:solidFill>
                  <a:schemeClr val="accent5">
                    <a:lumMod val="50000"/>
                  </a:schemeClr>
                </a:solidFill>
                <a:latin typeface="+mn-lt"/>
                <a:cs typeface="Verdana"/>
              </a:rPr>
              <a:t>based </a:t>
            </a:r>
            <a:r>
              <a:rPr lang="en-US" sz="1600" spc="55" dirty="0">
                <a:solidFill>
                  <a:schemeClr val="accent5">
                    <a:lumMod val="50000"/>
                  </a:schemeClr>
                </a:solidFill>
                <a:latin typeface="+mn-lt"/>
                <a:cs typeface="Verdana"/>
              </a:rPr>
              <a:t>on </a:t>
            </a:r>
            <a:r>
              <a:rPr lang="en-US" sz="1600" spc="-5" dirty="0">
                <a:solidFill>
                  <a:schemeClr val="accent5">
                    <a:lumMod val="50000"/>
                  </a:schemeClr>
                </a:solidFill>
                <a:latin typeface="+mn-lt"/>
                <a:cs typeface="Verdana"/>
              </a:rPr>
              <a:t>revenue  generated.</a:t>
            </a:r>
            <a:endParaRPr lang="en-US" sz="1600" dirty="0">
              <a:solidFill>
                <a:schemeClr val="accent5">
                  <a:lumMod val="50000"/>
                </a:schemeClr>
              </a:solidFill>
              <a:latin typeface="+mn-lt"/>
              <a:cs typeface="Verdana"/>
            </a:endParaRPr>
          </a:p>
          <a:p>
            <a:pPr marL="469265" marR="14604" indent="-457200" algn="just">
              <a:lnSpc>
                <a:spcPct val="114999"/>
              </a:lnSpc>
              <a:buClr>
                <a:schemeClr val="accent5">
                  <a:lumMod val="50000"/>
                </a:schemeClr>
              </a:buClr>
              <a:buFont typeface="Wingdings" panose="05000000000000000000" pitchFamily="2" charset="2"/>
              <a:buChar char="q"/>
              <a:tabLst>
                <a:tab pos="469900" algn="l"/>
              </a:tabLst>
            </a:pPr>
            <a:r>
              <a:rPr lang="en-US" sz="1600" b="1" spc="-55" dirty="0">
                <a:solidFill>
                  <a:schemeClr val="accent5">
                    <a:lumMod val="50000"/>
                  </a:schemeClr>
                </a:solidFill>
                <a:latin typeface="+mn-lt"/>
                <a:cs typeface="Verdana"/>
              </a:rPr>
              <a:t>Minecraft </a:t>
            </a:r>
            <a:r>
              <a:rPr lang="en-US" sz="1600" spc="-35" dirty="0">
                <a:solidFill>
                  <a:schemeClr val="accent5">
                    <a:lumMod val="50000"/>
                  </a:schemeClr>
                </a:solidFill>
                <a:latin typeface="+mn-lt"/>
                <a:cs typeface="Verdana"/>
              </a:rPr>
              <a:t>is </a:t>
            </a:r>
            <a:r>
              <a:rPr lang="en-US" sz="1600" spc="35" dirty="0">
                <a:solidFill>
                  <a:schemeClr val="accent5">
                    <a:lumMod val="50000"/>
                  </a:schemeClr>
                </a:solidFill>
                <a:latin typeface="+mn-lt"/>
                <a:cs typeface="Verdana"/>
              </a:rPr>
              <a:t>the </a:t>
            </a:r>
            <a:r>
              <a:rPr lang="en-US" sz="1600" dirty="0">
                <a:solidFill>
                  <a:schemeClr val="accent5">
                    <a:lumMod val="50000"/>
                  </a:schemeClr>
                </a:solidFill>
                <a:latin typeface="+mn-lt"/>
                <a:cs typeface="Verdana"/>
              </a:rPr>
              <a:t>only </a:t>
            </a:r>
            <a:r>
              <a:rPr lang="en-US" sz="1600" spc="55" dirty="0">
                <a:solidFill>
                  <a:schemeClr val="accent5">
                    <a:lumMod val="50000"/>
                  </a:schemeClr>
                </a:solidFill>
                <a:latin typeface="+mn-lt"/>
                <a:cs typeface="Verdana"/>
              </a:rPr>
              <a:t>app </a:t>
            </a:r>
            <a:r>
              <a:rPr lang="en-US" sz="1600" spc="25" dirty="0">
                <a:solidFill>
                  <a:schemeClr val="accent5">
                    <a:lumMod val="50000"/>
                  </a:schemeClr>
                </a:solidFill>
                <a:latin typeface="+mn-lt"/>
                <a:cs typeface="Verdana"/>
              </a:rPr>
              <a:t>that  </a:t>
            </a:r>
            <a:r>
              <a:rPr lang="en-US" sz="1600" dirty="0">
                <a:solidFill>
                  <a:schemeClr val="accent5">
                    <a:lumMod val="50000"/>
                  </a:schemeClr>
                </a:solidFill>
                <a:latin typeface="+mn-lt"/>
                <a:cs typeface="Verdana"/>
              </a:rPr>
              <a:t>has </a:t>
            </a:r>
            <a:r>
              <a:rPr lang="en-US" sz="1600" spc="-40" dirty="0">
                <a:solidFill>
                  <a:schemeClr val="accent5">
                    <a:lumMod val="50000"/>
                  </a:schemeClr>
                </a:solidFill>
                <a:latin typeface="+mn-lt"/>
                <a:cs typeface="Verdana"/>
              </a:rPr>
              <a:t>over </a:t>
            </a:r>
            <a:r>
              <a:rPr lang="en-US" sz="1600" b="1" spc="-210" dirty="0">
                <a:solidFill>
                  <a:schemeClr val="accent5">
                    <a:lumMod val="50000"/>
                  </a:schemeClr>
                </a:solidFill>
                <a:latin typeface="+mn-lt"/>
                <a:cs typeface="Verdana"/>
              </a:rPr>
              <a:t>10  M</a:t>
            </a:r>
            <a:r>
              <a:rPr lang="en-US" sz="1600" b="1" spc="-409" dirty="0">
                <a:solidFill>
                  <a:schemeClr val="accent5">
                    <a:lumMod val="50000"/>
                  </a:schemeClr>
                </a:solidFill>
                <a:latin typeface="+mn-lt"/>
                <a:cs typeface="Verdana"/>
              </a:rPr>
              <a:t> </a:t>
            </a:r>
            <a:r>
              <a:rPr lang="en-US" sz="1600" b="1" spc="-40" dirty="0">
                <a:solidFill>
                  <a:schemeClr val="accent5">
                    <a:lumMod val="50000"/>
                  </a:schemeClr>
                </a:solidFill>
                <a:latin typeface="+mn-lt"/>
                <a:cs typeface="Verdana"/>
              </a:rPr>
              <a:t> </a:t>
            </a:r>
            <a:r>
              <a:rPr lang="en-US" sz="1600" dirty="0">
                <a:solidFill>
                  <a:schemeClr val="accent5">
                    <a:lumMod val="50000"/>
                  </a:schemeClr>
                </a:solidFill>
                <a:latin typeface="+mn-lt"/>
                <a:cs typeface="Verdana"/>
              </a:rPr>
              <a:t>installs.</a:t>
            </a:r>
          </a:p>
          <a:p>
            <a:pPr marL="469265" marR="20320" indent="-457200" algn="just">
              <a:lnSpc>
                <a:spcPct val="114999"/>
              </a:lnSpc>
              <a:buFont typeface="AoyagiKouzanFontT"/>
              <a:buChar char="❏"/>
              <a:tabLst>
                <a:tab pos="469900" algn="l"/>
              </a:tabLst>
            </a:pPr>
            <a:endParaRPr lang="en-US" spc="-120" dirty="0"/>
          </a:p>
        </p:txBody>
      </p:sp>
      <p:sp>
        <p:nvSpPr>
          <p:cNvPr id="11" name="object 7">
            <a:extLst>
              <a:ext uri="{FF2B5EF4-FFF2-40B4-BE49-F238E27FC236}">
                <a16:creationId xmlns:a16="http://schemas.microsoft.com/office/drawing/2014/main" id="{609A59B4-341A-57CF-AD7E-7A1C3E151FBD}"/>
              </a:ext>
            </a:extLst>
          </p:cNvPr>
          <p:cNvSpPr/>
          <p:nvPr/>
        </p:nvSpPr>
        <p:spPr>
          <a:xfrm>
            <a:off x="144380" y="891636"/>
            <a:ext cx="3493970" cy="4251864"/>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pic>
        <p:nvPicPr>
          <p:cNvPr id="13" name="Picture 12">
            <a:extLst>
              <a:ext uri="{FF2B5EF4-FFF2-40B4-BE49-F238E27FC236}">
                <a16:creationId xmlns:a16="http://schemas.microsoft.com/office/drawing/2014/main" id="{232B508B-0A78-8CFB-95AD-00F940846A56}"/>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3724975" y="1085683"/>
            <a:ext cx="5419025" cy="386376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1658946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888DFD-32D9-18AF-170B-A315C178A14B}"/>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Lst>
          </a:blip>
          <a:stretch>
            <a:fillRect/>
          </a:stretch>
        </p:blipFill>
        <p:spPr>
          <a:xfrm>
            <a:off x="83761" y="914183"/>
            <a:ext cx="5626389" cy="4229317"/>
          </a:xfrm>
          <a:prstGeom prst="rect">
            <a:avLst/>
          </a:prstGeom>
        </p:spPr>
      </p:pic>
      <p:sp>
        <p:nvSpPr>
          <p:cNvPr id="5" name="TextBox 4">
            <a:extLst>
              <a:ext uri="{FF2B5EF4-FFF2-40B4-BE49-F238E27FC236}">
                <a16:creationId xmlns:a16="http://schemas.microsoft.com/office/drawing/2014/main" id="{95100E13-926A-A2A5-B77A-B0BA09FD7B05}"/>
              </a:ext>
            </a:extLst>
          </p:cNvPr>
          <p:cNvSpPr txBox="1"/>
          <p:nvPr/>
        </p:nvSpPr>
        <p:spPr>
          <a:xfrm>
            <a:off x="1113664" y="173889"/>
            <a:ext cx="6422915" cy="830997"/>
          </a:xfrm>
          <a:prstGeom prst="rect">
            <a:avLst/>
          </a:prstGeom>
          <a:noFill/>
        </p:spPr>
        <p:txBody>
          <a:bodyPr wrap="square">
            <a:spAutoFit/>
          </a:bodyPr>
          <a:lstStyle/>
          <a:p>
            <a:pPr eaLnBrk="0" fontAlgn="base" hangingPunct="0">
              <a:spcBef>
                <a:spcPct val="0"/>
              </a:spcBef>
              <a:spcAft>
                <a:spcPct val="0"/>
              </a:spcAft>
              <a:buClrTx/>
            </a:pPr>
            <a:r>
              <a:rPr lang="en-IN" sz="2400" b="1" dirty="0">
                <a:solidFill>
                  <a:schemeClr val="tx1"/>
                </a:solidFill>
                <a:effectLst/>
                <a:latin typeface="+mn-lt"/>
              </a:rPr>
              <a:t>Percentage of Review Sentiments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a:ln>
                <a:noFill/>
              </a:ln>
              <a:solidFill>
                <a:schemeClr val="tx1"/>
              </a:solidFill>
              <a:effectLst/>
              <a:latin typeface="+mn-lt"/>
            </a:endParaRPr>
          </a:p>
        </p:txBody>
      </p:sp>
      <p:sp>
        <p:nvSpPr>
          <p:cNvPr id="6" name="object 13">
            <a:extLst>
              <a:ext uri="{FF2B5EF4-FFF2-40B4-BE49-F238E27FC236}">
                <a16:creationId xmlns:a16="http://schemas.microsoft.com/office/drawing/2014/main" id="{2E199607-C8A7-0C09-7EDA-A3A8DA644316}"/>
              </a:ext>
            </a:extLst>
          </p:cNvPr>
          <p:cNvSpPr/>
          <p:nvPr/>
        </p:nvSpPr>
        <p:spPr>
          <a:xfrm>
            <a:off x="430626" y="173889"/>
            <a:ext cx="513258" cy="506273"/>
          </a:xfrm>
          <a:prstGeom prst="rect">
            <a:avLst/>
          </a:prstGeom>
          <a:blipFill>
            <a:blip r:embed="rId4" cstate="print"/>
            <a:stretch>
              <a:fillRect/>
            </a:stretch>
          </a:blipFill>
        </p:spPr>
        <p:txBody>
          <a:bodyPr wrap="square" lIns="0" tIns="0" rIns="0" bIns="0" rtlCol="0"/>
          <a:lstStyle/>
          <a:p>
            <a:endParaRPr/>
          </a:p>
        </p:txBody>
      </p:sp>
      <p:sp>
        <p:nvSpPr>
          <p:cNvPr id="9" name="object 4">
            <a:extLst>
              <a:ext uri="{FF2B5EF4-FFF2-40B4-BE49-F238E27FC236}">
                <a16:creationId xmlns:a16="http://schemas.microsoft.com/office/drawing/2014/main" id="{AADB120C-D89D-E9E5-5D76-900A02B1352D}"/>
              </a:ext>
            </a:extLst>
          </p:cNvPr>
          <p:cNvSpPr txBox="1"/>
          <p:nvPr/>
        </p:nvSpPr>
        <p:spPr>
          <a:xfrm>
            <a:off x="5710150" y="2129311"/>
            <a:ext cx="3108960" cy="2245487"/>
          </a:xfrm>
          <a:prstGeom prst="rect">
            <a:avLst/>
          </a:prstGeom>
          <a:ln w="12700">
            <a:solidFill>
              <a:srgbClr val="CC0000"/>
            </a:solidFill>
          </a:ln>
        </p:spPr>
        <p:txBody>
          <a:bodyPr vert="horz" wrap="square" lIns="0" tIns="6350" rIns="0" bIns="0" rtlCol="0">
            <a:spAutoFit/>
          </a:bodyPr>
          <a:lstStyle/>
          <a:p>
            <a:pPr>
              <a:lnSpc>
                <a:spcPct val="100000"/>
              </a:lnSpc>
              <a:spcBef>
                <a:spcPts val="50"/>
              </a:spcBef>
            </a:pPr>
            <a:endParaRPr sz="1700" dirty="0">
              <a:latin typeface="Times New Roman"/>
              <a:cs typeface="Times New Roman"/>
            </a:endParaRPr>
          </a:p>
          <a:p>
            <a:pPr marL="91440" marR="84455" algn="just">
              <a:lnSpc>
                <a:spcPct val="100000"/>
              </a:lnSpc>
            </a:pPr>
            <a:r>
              <a:rPr sz="1600" spc="-5" dirty="0">
                <a:solidFill>
                  <a:srgbClr val="124F5C"/>
                </a:solidFill>
                <a:latin typeface="Arial MT"/>
                <a:cs typeface="Arial MT"/>
              </a:rPr>
              <a:t>The</a:t>
            </a:r>
            <a:r>
              <a:rPr sz="1600" dirty="0">
                <a:solidFill>
                  <a:srgbClr val="124F5C"/>
                </a:solidFill>
                <a:latin typeface="Arial MT"/>
                <a:cs typeface="Arial MT"/>
              </a:rPr>
              <a:t> </a:t>
            </a:r>
            <a:r>
              <a:rPr sz="1600" spc="-5" dirty="0">
                <a:solidFill>
                  <a:srgbClr val="124F5C"/>
                </a:solidFill>
                <a:latin typeface="Arial MT"/>
                <a:cs typeface="Arial MT"/>
              </a:rPr>
              <a:t>number</a:t>
            </a:r>
            <a:r>
              <a:rPr sz="1600" dirty="0">
                <a:solidFill>
                  <a:srgbClr val="124F5C"/>
                </a:solidFill>
                <a:latin typeface="Arial MT"/>
                <a:cs typeface="Arial MT"/>
              </a:rPr>
              <a:t> </a:t>
            </a:r>
            <a:r>
              <a:rPr sz="1600" spc="-5" dirty="0">
                <a:solidFill>
                  <a:srgbClr val="124F5C"/>
                </a:solidFill>
                <a:latin typeface="Arial MT"/>
                <a:cs typeface="Arial MT"/>
              </a:rPr>
              <a:t>of</a:t>
            </a:r>
            <a:r>
              <a:rPr sz="1600" dirty="0">
                <a:solidFill>
                  <a:srgbClr val="124F5C"/>
                </a:solidFill>
                <a:latin typeface="Arial MT"/>
                <a:cs typeface="Arial MT"/>
              </a:rPr>
              <a:t> </a:t>
            </a:r>
            <a:r>
              <a:rPr sz="1600" b="1" spc="-5" dirty="0">
                <a:solidFill>
                  <a:srgbClr val="124F5C"/>
                </a:solidFill>
                <a:latin typeface="Arial"/>
                <a:cs typeface="Arial"/>
              </a:rPr>
              <a:t>Unique</a:t>
            </a:r>
            <a:r>
              <a:rPr sz="1600" b="1" dirty="0">
                <a:solidFill>
                  <a:srgbClr val="124F5C"/>
                </a:solidFill>
                <a:latin typeface="Arial"/>
                <a:cs typeface="Arial"/>
              </a:rPr>
              <a:t> </a:t>
            </a:r>
            <a:r>
              <a:rPr sz="1600" spc="-5" dirty="0">
                <a:solidFill>
                  <a:srgbClr val="124F5C"/>
                </a:solidFill>
                <a:latin typeface="Arial MT"/>
                <a:cs typeface="Arial MT"/>
              </a:rPr>
              <a:t>Apps </a:t>
            </a:r>
            <a:r>
              <a:rPr sz="1600" dirty="0">
                <a:solidFill>
                  <a:srgbClr val="124F5C"/>
                </a:solidFill>
                <a:latin typeface="Arial MT"/>
                <a:cs typeface="Arial MT"/>
              </a:rPr>
              <a:t> </a:t>
            </a:r>
            <a:r>
              <a:rPr sz="1600" spc="-5" dirty="0">
                <a:solidFill>
                  <a:srgbClr val="124F5C"/>
                </a:solidFill>
                <a:latin typeface="Arial MT"/>
                <a:cs typeface="Arial MT"/>
              </a:rPr>
              <a:t>from</a:t>
            </a:r>
            <a:r>
              <a:rPr sz="1600" dirty="0">
                <a:solidFill>
                  <a:srgbClr val="124F5C"/>
                </a:solidFill>
                <a:latin typeface="Arial MT"/>
                <a:cs typeface="Arial MT"/>
              </a:rPr>
              <a:t> </a:t>
            </a:r>
            <a:r>
              <a:rPr sz="1600" spc="-5" dirty="0">
                <a:solidFill>
                  <a:srgbClr val="124F5C"/>
                </a:solidFill>
                <a:latin typeface="Arial MT"/>
                <a:cs typeface="Arial MT"/>
              </a:rPr>
              <a:t>Play</a:t>
            </a:r>
            <a:r>
              <a:rPr sz="1600" dirty="0">
                <a:solidFill>
                  <a:srgbClr val="124F5C"/>
                </a:solidFill>
                <a:latin typeface="Arial MT"/>
                <a:cs typeface="Arial MT"/>
              </a:rPr>
              <a:t> store</a:t>
            </a:r>
            <a:r>
              <a:rPr sz="1600" spc="5" dirty="0">
                <a:solidFill>
                  <a:srgbClr val="124F5C"/>
                </a:solidFill>
                <a:latin typeface="Arial MT"/>
                <a:cs typeface="Arial MT"/>
              </a:rPr>
              <a:t> </a:t>
            </a:r>
            <a:r>
              <a:rPr sz="1600" spc="-5" dirty="0">
                <a:solidFill>
                  <a:srgbClr val="124F5C"/>
                </a:solidFill>
                <a:latin typeface="Arial MT"/>
                <a:cs typeface="Arial MT"/>
              </a:rPr>
              <a:t>and</a:t>
            </a:r>
            <a:r>
              <a:rPr sz="1600" spc="434" dirty="0">
                <a:solidFill>
                  <a:srgbClr val="124F5C"/>
                </a:solidFill>
                <a:latin typeface="Arial MT"/>
                <a:cs typeface="Arial MT"/>
              </a:rPr>
              <a:t> </a:t>
            </a:r>
            <a:r>
              <a:rPr sz="1600" dirty="0">
                <a:solidFill>
                  <a:srgbClr val="124F5C"/>
                </a:solidFill>
                <a:latin typeface="Arial MT"/>
                <a:cs typeface="Arial MT"/>
              </a:rPr>
              <a:t>User </a:t>
            </a:r>
            <a:r>
              <a:rPr sz="1600" spc="-430" dirty="0">
                <a:solidFill>
                  <a:srgbClr val="124F5C"/>
                </a:solidFill>
                <a:latin typeface="Arial MT"/>
                <a:cs typeface="Arial MT"/>
              </a:rPr>
              <a:t> </a:t>
            </a:r>
            <a:r>
              <a:rPr sz="1600" spc="-5" dirty="0">
                <a:solidFill>
                  <a:srgbClr val="124F5C"/>
                </a:solidFill>
                <a:latin typeface="Arial MT"/>
                <a:cs typeface="Arial MT"/>
              </a:rPr>
              <a:t>reviews</a:t>
            </a:r>
            <a:r>
              <a:rPr sz="1600" dirty="0">
                <a:solidFill>
                  <a:srgbClr val="124F5C"/>
                </a:solidFill>
                <a:latin typeface="Arial MT"/>
                <a:cs typeface="Arial MT"/>
              </a:rPr>
              <a:t> </a:t>
            </a:r>
            <a:r>
              <a:rPr sz="1600" spc="-5" dirty="0">
                <a:solidFill>
                  <a:srgbClr val="124F5C"/>
                </a:solidFill>
                <a:latin typeface="Arial MT"/>
                <a:cs typeface="Arial MT"/>
              </a:rPr>
              <a:t>merged</a:t>
            </a:r>
            <a:r>
              <a:rPr sz="1600" dirty="0">
                <a:solidFill>
                  <a:srgbClr val="124F5C"/>
                </a:solidFill>
                <a:latin typeface="Arial MT"/>
                <a:cs typeface="Arial MT"/>
              </a:rPr>
              <a:t> </a:t>
            </a:r>
            <a:r>
              <a:rPr sz="1600" spc="-5" dirty="0">
                <a:solidFill>
                  <a:srgbClr val="124F5C"/>
                </a:solidFill>
                <a:latin typeface="Arial MT"/>
                <a:cs typeface="Arial MT"/>
              </a:rPr>
              <a:t>dataset</a:t>
            </a:r>
            <a:r>
              <a:rPr sz="1600" spc="434" dirty="0">
                <a:solidFill>
                  <a:srgbClr val="124F5C"/>
                </a:solidFill>
                <a:latin typeface="Arial MT"/>
                <a:cs typeface="Arial MT"/>
              </a:rPr>
              <a:t> </a:t>
            </a:r>
            <a:r>
              <a:rPr sz="1600" dirty="0">
                <a:solidFill>
                  <a:srgbClr val="124F5C"/>
                </a:solidFill>
                <a:latin typeface="Arial MT"/>
                <a:cs typeface="Arial MT"/>
              </a:rPr>
              <a:t>are </a:t>
            </a:r>
            <a:r>
              <a:rPr sz="1600" spc="5" dirty="0">
                <a:solidFill>
                  <a:srgbClr val="124F5C"/>
                </a:solidFill>
                <a:latin typeface="Arial MT"/>
                <a:cs typeface="Arial MT"/>
              </a:rPr>
              <a:t> </a:t>
            </a:r>
            <a:r>
              <a:rPr sz="1600" b="1" spc="-5" dirty="0">
                <a:solidFill>
                  <a:srgbClr val="124F5C"/>
                </a:solidFill>
                <a:latin typeface="Arial"/>
                <a:cs typeface="Arial"/>
              </a:rPr>
              <a:t>816.</a:t>
            </a:r>
            <a:endParaRPr sz="1600" dirty="0">
              <a:latin typeface="Arial"/>
              <a:cs typeface="Arial"/>
            </a:endParaRPr>
          </a:p>
          <a:p>
            <a:pPr>
              <a:lnSpc>
                <a:spcPct val="100000"/>
              </a:lnSpc>
              <a:spcBef>
                <a:spcPts val="20"/>
              </a:spcBef>
            </a:pPr>
            <a:endParaRPr sz="1650" dirty="0">
              <a:latin typeface="Arial"/>
              <a:cs typeface="Arial"/>
            </a:endParaRPr>
          </a:p>
          <a:p>
            <a:pPr marL="91440" marR="81280" algn="just">
              <a:lnSpc>
                <a:spcPct val="100000"/>
              </a:lnSpc>
              <a:spcBef>
                <a:spcPts val="5"/>
              </a:spcBef>
            </a:pPr>
            <a:r>
              <a:rPr sz="1600" spc="-5" dirty="0">
                <a:solidFill>
                  <a:srgbClr val="124F5C"/>
                </a:solidFill>
                <a:latin typeface="Arial MT"/>
                <a:cs typeface="Arial MT"/>
              </a:rPr>
              <a:t>From</a:t>
            </a:r>
            <a:r>
              <a:rPr sz="1600" dirty="0">
                <a:solidFill>
                  <a:srgbClr val="124F5C"/>
                </a:solidFill>
                <a:latin typeface="Arial MT"/>
                <a:cs typeface="Arial MT"/>
              </a:rPr>
              <a:t> </a:t>
            </a:r>
            <a:r>
              <a:rPr sz="1600" spc="-5" dirty="0">
                <a:solidFill>
                  <a:srgbClr val="124F5C"/>
                </a:solidFill>
                <a:latin typeface="Arial MT"/>
                <a:cs typeface="Arial MT"/>
              </a:rPr>
              <a:t>Sentiment</a:t>
            </a:r>
            <a:r>
              <a:rPr sz="1600" dirty="0">
                <a:solidFill>
                  <a:srgbClr val="124F5C"/>
                </a:solidFill>
                <a:latin typeface="Arial MT"/>
                <a:cs typeface="Arial MT"/>
              </a:rPr>
              <a:t> </a:t>
            </a:r>
            <a:r>
              <a:rPr sz="1600" spc="-5" dirty="0">
                <a:solidFill>
                  <a:srgbClr val="124F5C"/>
                </a:solidFill>
                <a:latin typeface="Arial MT"/>
                <a:cs typeface="Arial MT"/>
              </a:rPr>
              <a:t>column</a:t>
            </a:r>
            <a:r>
              <a:rPr sz="1600" b="1" spc="-5" dirty="0">
                <a:solidFill>
                  <a:srgbClr val="124F5C"/>
                </a:solidFill>
                <a:latin typeface="Arial"/>
                <a:cs typeface="Arial"/>
              </a:rPr>
              <a:t>,</a:t>
            </a:r>
            <a:r>
              <a:rPr sz="1600" b="1" dirty="0">
                <a:solidFill>
                  <a:srgbClr val="124F5C"/>
                </a:solidFill>
                <a:latin typeface="Arial"/>
                <a:cs typeface="Arial"/>
              </a:rPr>
              <a:t> </a:t>
            </a:r>
            <a:r>
              <a:rPr sz="1600" b="1" spc="5" dirty="0">
                <a:solidFill>
                  <a:srgbClr val="124F5C"/>
                </a:solidFill>
                <a:latin typeface="Arial"/>
                <a:cs typeface="Arial"/>
              </a:rPr>
              <a:t>64% </a:t>
            </a:r>
            <a:r>
              <a:rPr sz="1600" b="1" spc="10" dirty="0">
                <a:solidFill>
                  <a:srgbClr val="124F5C"/>
                </a:solidFill>
                <a:latin typeface="Arial"/>
                <a:cs typeface="Arial"/>
              </a:rPr>
              <a:t> </a:t>
            </a:r>
            <a:r>
              <a:rPr sz="1600" spc="-5" dirty="0">
                <a:solidFill>
                  <a:srgbClr val="124F5C"/>
                </a:solidFill>
                <a:latin typeface="Arial MT"/>
                <a:cs typeface="Arial MT"/>
              </a:rPr>
              <a:t>are </a:t>
            </a:r>
            <a:r>
              <a:rPr sz="1600" b="1" spc="-5" dirty="0">
                <a:solidFill>
                  <a:srgbClr val="124F5C"/>
                </a:solidFill>
                <a:latin typeface="Arial"/>
                <a:cs typeface="Arial"/>
              </a:rPr>
              <a:t>Positive, </a:t>
            </a:r>
            <a:r>
              <a:rPr sz="1600" b="1" dirty="0">
                <a:solidFill>
                  <a:srgbClr val="124F5C"/>
                </a:solidFill>
                <a:latin typeface="Arial"/>
                <a:cs typeface="Arial"/>
              </a:rPr>
              <a:t>22% </a:t>
            </a:r>
            <a:r>
              <a:rPr sz="1600" dirty="0">
                <a:solidFill>
                  <a:srgbClr val="124F5C"/>
                </a:solidFill>
                <a:latin typeface="Arial MT"/>
                <a:cs typeface="Arial MT"/>
              </a:rPr>
              <a:t>are </a:t>
            </a:r>
            <a:r>
              <a:rPr sz="1600" b="1" spc="-5" dirty="0">
                <a:solidFill>
                  <a:srgbClr val="124F5C"/>
                </a:solidFill>
                <a:latin typeface="Arial"/>
                <a:cs typeface="Arial"/>
              </a:rPr>
              <a:t>Negative </a:t>
            </a:r>
            <a:r>
              <a:rPr sz="1600" b="1" spc="-430" dirty="0">
                <a:solidFill>
                  <a:srgbClr val="124F5C"/>
                </a:solidFill>
                <a:latin typeface="Arial"/>
                <a:cs typeface="Arial"/>
              </a:rPr>
              <a:t> </a:t>
            </a:r>
            <a:r>
              <a:rPr sz="1600" spc="-5" dirty="0">
                <a:solidFill>
                  <a:srgbClr val="124F5C"/>
                </a:solidFill>
                <a:latin typeface="Arial MT"/>
                <a:cs typeface="Arial MT"/>
              </a:rPr>
              <a:t>and</a:t>
            </a:r>
            <a:r>
              <a:rPr sz="1600" spc="-10" dirty="0">
                <a:solidFill>
                  <a:srgbClr val="124F5C"/>
                </a:solidFill>
                <a:latin typeface="Arial MT"/>
                <a:cs typeface="Arial MT"/>
              </a:rPr>
              <a:t> </a:t>
            </a:r>
            <a:r>
              <a:rPr sz="1600" b="1" spc="-5" dirty="0">
                <a:solidFill>
                  <a:srgbClr val="124F5C"/>
                </a:solidFill>
                <a:latin typeface="Arial"/>
                <a:cs typeface="Arial"/>
              </a:rPr>
              <a:t>1</a:t>
            </a:r>
            <a:r>
              <a:rPr lang="en-IN" sz="1600" b="1" spc="-5" dirty="0">
                <a:solidFill>
                  <a:srgbClr val="124F5C"/>
                </a:solidFill>
                <a:latin typeface="Arial"/>
                <a:cs typeface="Arial"/>
              </a:rPr>
              <a:t>4</a:t>
            </a:r>
            <a:r>
              <a:rPr sz="1600" b="1" spc="-5" dirty="0">
                <a:solidFill>
                  <a:srgbClr val="124F5C"/>
                </a:solidFill>
                <a:latin typeface="Arial"/>
                <a:cs typeface="Arial"/>
              </a:rPr>
              <a:t>%</a:t>
            </a:r>
            <a:r>
              <a:rPr sz="1600" b="1" spc="15" dirty="0">
                <a:solidFill>
                  <a:srgbClr val="124F5C"/>
                </a:solidFill>
                <a:latin typeface="Arial"/>
                <a:cs typeface="Arial"/>
              </a:rPr>
              <a:t> </a:t>
            </a:r>
            <a:r>
              <a:rPr sz="1600" spc="-5" dirty="0">
                <a:solidFill>
                  <a:srgbClr val="124F5C"/>
                </a:solidFill>
                <a:latin typeface="Arial MT"/>
                <a:cs typeface="Arial MT"/>
              </a:rPr>
              <a:t>are</a:t>
            </a:r>
            <a:r>
              <a:rPr sz="1600" spc="5" dirty="0">
                <a:solidFill>
                  <a:srgbClr val="124F5C"/>
                </a:solidFill>
                <a:latin typeface="Arial MT"/>
                <a:cs typeface="Arial MT"/>
              </a:rPr>
              <a:t> </a:t>
            </a:r>
            <a:r>
              <a:rPr sz="1600" b="1" spc="-5" dirty="0">
                <a:solidFill>
                  <a:srgbClr val="124F5C"/>
                </a:solidFill>
                <a:latin typeface="Arial"/>
                <a:cs typeface="Arial"/>
              </a:rPr>
              <a:t>Neutral</a:t>
            </a:r>
            <a:r>
              <a:rPr sz="1600" b="1" spc="15" dirty="0">
                <a:solidFill>
                  <a:srgbClr val="124F5C"/>
                </a:solidFill>
                <a:latin typeface="Arial"/>
                <a:cs typeface="Arial"/>
              </a:rPr>
              <a:t> </a:t>
            </a:r>
            <a:r>
              <a:rPr sz="1600" spc="-5" dirty="0">
                <a:solidFill>
                  <a:srgbClr val="124F5C"/>
                </a:solidFill>
                <a:latin typeface="Arial MT"/>
                <a:cs typeface="Arial MT"/>
              </a:rPr>
              <a:t>values.</a:t>
            </a:r>
            <a:endParaRPr sz="1600" dirty="0">
              <a:latin typeface="Arial MT"/>
              <a:cs typeface="Arial MT"/>
            </a:endParaRPr>
          </a:p>
        </p:txBody>
      </p:sp>
    </p:spTree>
    <p:extLst>
      <p:ext uri="{BB962C8B-B14F-4D97-AF65-F5344CB8AC3E}">
        <p14:creationId xmlns:p14="http://schemas.microsoft.com/office/powerpoint/2010/main" val="11419037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9B077BE-B7E3-32A3-AB50-3F15B81321F5}"/>
              </a:ext>
            </a:extLst>
          </p:cNvPr>
          <p:cNvSpPr txBox="1"/>
          <p:nvPr/>
        </p:nvSpPr>
        <p:spPr>
          <a:xfrm>
            <a:off x="983480" y="177402"/>
            <a:ext cx="8276024" cy="461665"/>
          </a:xfrm>
          <a:prstGeom prst="rect">
            <a:avLst/>
          </a:prstGeom>
          <a:noFill/>
        </p:spPr>
        <p:txBody>
          <a:bodyPr wrap="square">
            <a:spAutoFit/>
          </a:bodyPr>
          <a:lstStyle/>
          <a:p>
            <a:pPr eaLnBrk="0" fontAlgn="base" hangingPunct="0">
              <a:spcBef>
                <a:spcPct val="0"/>
              </a:spcBef>
              <a:spcAft>
                <a:spcPct val="0"/>
              </a:spcAft>
              <a:buClrTx/>
            </a:pPr>
            <a:r>
              <a:rPr lang="en-IN" sz="2400" b="1" spc="-110" dirty="0">
                <a:solidFill>
                  <a:schemeClr val="tx1"/>
                </a:solidFill>
              </a:rPr>
              <a:t>Positive </a:t>
            </a:r>
            <a:r>
              <a:rPr lang="en-IN" sz="2400" b="1" spc="-75" dirty="0">
                <a:solidFill>
                  <a:schemeClr val="tx1"/>
                </a:solidFill>
              </a:rPr>
              <a:t>and </a:t>
            </a:r>
            <a:r>
              <a:rPr lang="en-IN" sz="2400" b="1" spc="-100" dirty="0">
                <a:solidFill>
                  <a:schemeClr val="tx1"/>
                </a:solidFill>
              </a:rPr>
              <a:t>Negative</a:t>
            </a:r>
            <a:r>
              <a:rPr lang="en-IN" sz="2400" b="1" spc="-340" dirty="0">
                <a:solidFill>
                  <a:schemeClr val="tx1"/>
                </a:solidFill>
              </a:rPr>
              <a:t> </a:t>
            </a:r>
            <a:r>
              <a:rPr lang="en-IN" sz="2400" b="1" spc="-140" dirty="0">
                <a:solidFill>
                  <a:schemeClr val="tx1"/>
                </a:solidFill>
              </a:rPr>
              <a:t>Reviews</a:t>
            </a:r>
            <a:endParaRPr kumimoji="0" lang="en-US" altLang="en-US" sz="2400" b="1" i="0" u="none" strike="noStrike" cap="none" normalizeH="0" baseline="0" dirty="0">
              <a:ln>
                <a:noFill/>
              </a:ln>
              <a:solidFill>
                <a:schemeClr val="tx1"/>
              </a:solidFill>
              <a:effectLst/>
              <a:latin typeface="+mn-lt"/>
            </a:endParaRPr>
          </a:p>
        </p:txBody>
      </p:sp>
      <p:sp>
        <p:nvSpPr>
          <p:cNvPr id="6" name="object 13">
            <a:extLst>
              <a:ext uri="{FF2B5EF4-FFF2-40B4-BE49-F238E27FC236}">
                <a16:creationId xmlns:a16="http://schemas.microsoft.com/office/drawing/2014/main" id="{D849C249-41DB-42FD-C849-FEB92298C785}"/>
              </a:ext>
            </a:extLst>
          </p:cNvPr>
          <p:cNvSpPr/>
          <p:nvPr/>
        </p:nvSpPr>
        <p:spPr>
          <a:xfrm>
            <a:off x="302492" y="177402"/>
            <a:ext cx="513258" cy="506273"/>
          </a:xfrm>
          <a:prstGeom prst="rect">
            <a:avLst/>
          </a:prstGeom>
          <a:blipFill>
            <a:blip r:embed="rId2" cstate="print"/>
            <a:stretch>
              <a:fillRect/>
            </a:stretch>
          </a:blipFill>
        </p:spPr>
        <p:txBody>
          <a:bodyPr wrap="square" lIns="0" tIns="0" rIns="0" bIns="0" rtlCol="0"/>
          <a:lstStyle/>
          <a:p>
            <a:endParaRPr/>
          </a:p>
        </p:txBody>
      </p:sp>
      <p:pic>
        <p:nvPicPr>
          <p:cNvPr id="7" name="Picture 6">
            <a:extLst>
              <a:ext uri="{FF2B5EF4-FFF2-40B4-BE49-F238E27FC236}">
                <a16:creationId xmlns:a16="http://schemas.microsoft.com/office/drawing/2014/main" id="{80E55EC5-3082-A529-96AC-93F6E4BF83DF}"/>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4572001" y="792092"/>
            <a:ext cx="4571999" cy="3599876"/>
          </a:xfrm>
          <a:prstGeom prst="rect">
            <a:avLst/>
          </a:prstGeom>
        </p:spPr>
      </p:pic>
      <p:pic>
        <p:nvPicPr>
          <p:cNvPr id="10" name="Picture 9">
            <a:extLst>
              <a:ext uri="{FF2B5EF4-FFF2-40B4-BE49-F238E27FC236}">
                <a16:creationId xmlns:a16="http://schemas.microsoft.com/office/drawing/2014/main" id="{30DED434-F4B7-77D3-E00F-46488166D24D}"/>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8800"/>
                    </a14:imgEffect>
                  </a14:imgLayer>
                </a14:imgProps>
              </a:ext>
            </a:extLst>
          </a:blip>
          <a:stretch>
            <a:fillRect/>
          </a:stretch>
        </p:blipFill>
        <p:spPr>
          <a:xfrm>
            <a:off x="1" y="836700"/>
            <a:ext cx="4668252" cy="3647361"/>
          </a:xfrm>
          <a:prstGeom prst="rect">
            <a:avLst/>
          </a:prstGeom>
        </p:spPr>
      </p:pic>
      <p:sp>
        <p:nvSpPr>
          <p:cNvPr id="11" name="object 4">
            <a:extLst>
              <a:ext uri="{FF2B5EF4-FFF2-40B4-BE49-F238E27FC236}">
                <a16:creationId xmlns:a16="http://schemas.microsoft.com/office/drawing/2014/main" id="{B0BE2828-7DB0-627C-09E6-234A637C9C14}"/>
              </a:ext>
            </a:extLst>
          </p:cNvPr>
          <p:cNvSpPr txBox="1"/>
          <p:nvPr/>
        </p:nvSpPr>
        <p:spPr>
          <a:xfrm>
            <a:off x="0" y="4583412"/>
            <a:ext cx="4803006" cy="498855"/>
          </a:xfrm>
          <a:prstGeom prst="rect">
            <a:avLst/>
          </a:prstGeom>
          <a:ln w="12700">
            <a:solidFill>
              <a:srgbClr val="CC0000"/>
            </a:solidFill>
          </a:ln>
        </p:spPr>
        <p:txBody>
          <a:bodyPr vert="horz" wrap="square" lIns="0" tIns="6350" rIns="0" bIns="0" rtlCol="0">
            <a:spAutoFit/>
          </a:bodyPr>
          <a:lstStyle/>
          <a:p>
            <a:pPr marL="91440" marR="83185" algn="just">
              <a:lnSpc>
                <a:spcPct val="100000"/>
              </a:lnSpc>
            </a:pPr>
            <a:r>
              <a:rPr sz="1600" b="1" spc="-10" dirty="0">
                <a:solidFill>
                  <a:srgbClr val="124F5C"/>
                </a:solidFill>
                <a:latin typeface="+mn-lt"/>
                <a:cs typeface="Arial"/>
              </a:rPr>
              <a:t>Helix</a:t>
            </a:r>
            <a:r>
              <a:rPr sz="1600" b="1" spc="-5" dirty="0">
                <a:solidFill>
                  <a:srgbClr val="124F5C"/>
                </a:solidFill>
                <a:latin typeface="+mn-lt"/>
                <a:cs typeface="Arial"/>
              </a:rPr>
              <a:t> Jump</a:t>
            </a:r>
            <a:r>
              <a:rPr sz="1600" b="1" dirty="0">
                <a:solidFill>
                  <a:srgbClr val="124F5C"/>
                </a:solidFill>
                <a:latin typeface="+mn-lt"/>
                <a:cs typeface="Arial"/>
              </a:rPr>
              <a:t> </a:t>
            </a:r>
            <a:r>
              <a:rPr sz="1600" dirty="0">
                <a:solidFill>
                  <a:srgbClr val="124F5C"/>
                </a:solidFill>
                <a:latin typeface="+mn-lt"/>
                <a:cs typeface="Arial MT"/>
              </a:rPr>
              <a:t>is</a:t>
            </a:r>
            <a:r>
              <a:rPr sz="1600" spc="5" dirty="0">
                <a:solidFill>
                  <a:srgbClr val="124F5C"/>
                </a:solidFill>
                <a:latin typeface="+mn-lt"/>
                <a:cs typeface="Arial MT"/>
              </a:rPr>
              <a:t> </a:t>
            </a:r>
            <a:r>
              <a:rPr sz="1600" spc="-5" dirty="0">
                <a:solidFill>
                  <a:srgbClr val="124F5C"/>
                </a:solidFill>
                <a:latin typeface="+mn-lt"/>
                <a:cs typeface="Arial MT"/>
              </a:rPr>
              <a:t>a</a:t>
            </a:r>
            <a:r>
              <a:rPr sz="1600" dirty="0">
                <a:solidFill>
                  <a:srgbClr val="124F5C"/>
                </a:solidFill>
                <a:latin typeface="+mn-lt"/>
                <a:cs typeface="Arial MT"/>
              </a:rPr>
              <a:t> </a:t>
            </a:r>
            <a:r>
              <a:rPr sz="1600" spc="-5" dirty="0">
                <a:solidFill>
                  <a:srgbClr val="124F5C"/>
                </a:solidFill>
                <a:latin typeface="+mn-lt"/>
                <a:cs typeface="Arial MT"/>
              </a:rPr>
              <a:t>App</a:t>
            </a:r>
            <a:r>
              <a:rPr sz="1600" dirty="0">
                <a:solidFill>
                  <a:srgbClr val="124F5C"/>
                </a:solidFill>
                <a:latin typeface="+mn-lt"/>
                <a:cs typeface="Arial MT"/>
              </a:rPr>
              <a:t> from </a:t>
            </a:r>
            <a:r>
              <a:rPr sz="1600" spc="5" dirty="0">
                <a:solidFill>
                  <a:srgbClr val="124F5C"/>
                </a:solidFill>
                <a:latin typeface="+mn-lt"/>
                <a:cs typeface="Arial MT"/>
              </a:rPr>
              <a:t> </a:t>
            </a:r>
            <a:r>
              <a:rPr sz="1600" spc="-5" dirty="0">
                <a:solidFill>
                  <a:srgbClr val="124F5C"/>
                </a:solidFill>
                <a:latin typeface="+mn-lt"/>
                <a:cs typeface="Arial MT"/>
              </a:rPr>
              <a:t>merged</a:t>
            </a:r>
            <a:r>
              <a:rPr sz="1600" dirty="0">
                <a:solidFill>
                  <a:srgbClr val="124F5C"/>
                </a:solidFill>
                <a:latin typeface="+mn-lt"/>
                <a:cs typeface="Arial MT"/>
              </a:rPr>
              <a:t> </a:t>
            </a:r>
            <a:r>
              <a:rPr sz="1600" spc="-5" dirty="0">
                <a:solidFill>
                  <a:srgbClr val="124F5C"/>
                </a:solidFill>
                <a:latin typeface="+mn-lt"/>
                <a:cs typeface="Arial MT"/>
              </a:rPr>
              <a:t>dataset</a:t>
            </a:r>
            <a:r>
              <a:rPr sz="1600" dirty="0">
                <a:solidFill>
                  <a:srgbClr val="124F5C"/>
                </a:solidFill>
                <a:latin typeface="+mn-lt"/>
                <a:cs typeface="Arial MT"/>
              </a:rPr>
              <a:t> </a:t>
            </a:r>
            <a:r>
              <a:rPr sz="1600" spc="-5" dirty="0">
                <a:solidFill>
                  <a:srgbClr val="124F5C"/>
                </a:solidFill>
                <a:latin typeface="+mn-lt"/>
                <a:cs typeface="Arial MT"/>
              </a:rPr>
              <a:t>has</a:t>
            </a:r>
            <a:r>
              <a:rPr sz="1600" dirty="0">
                <a:solidFill>
                  <a:srgbClr val="124F5C"/>
                </a:solidFill>
                <a:latin typeface="+mn-lt"/>
                <a:cs typeface="Arial MT"/>
              </a:rPr>
              <a:t> </a:t>
            </a:r>
            <a:r>
              <a:rPr sz="1600" spc="-5" dirty="0">
                <a:solidFill>
                  <a:srgbClr val="124F5C"/>
                </a:solidFill>
                <a:latin typeface="+mn-lt"/>
                <a:cs typeface="Arial MT"/>
              </a:rPr>
              <a:t>highest </a:t>
            </a:r>
            <a:r>
              <a:rPr sz="1600" dirty="0">
                <a:solidFill>
                  <a:srgbClr val="124F5C"/>
                </a:solidFill>
                <a:latin typeface="+mn-lt"/>
                <a:cs typeface="Arial MT"/>
              </a:rPr>
              <a:t> </a:t>
            </a:r>
            <a:r>
              <a:rPr sz="1600" b="1" spc="-5" dirty="0">
                <a:solidFill>
                  <a:srgbClr val="124F5C"/>
                </a:solidFill>
                <a:latin typeface="+mn-lt"/>
                <a:cs typeface="Arial"/>
              </a:rPr>
              <a:t>209 </a:t>
            </a:r>
            <a:r>
              <a:rPr sz="1600" b="1" spc="-10" dirty="0">
                <a:solidFill>
                  <a:srgbClr val="124F5C"/>
                </a:solidFill>
                <a:latin typeface="+mn-lt"/>
                <a:cs typeface="Arial"/>
              </a:rPr>
              <a:t>Positive</a:t>
            </a:r>
            <a:r>
              <a:rPr sz="1600" b="1" spc="45" dirty="0">
                <a:solidFill>
                  <a:srgbClr val="124F5C"/>
                </a:solidFill>
                <a:latin typeface="+mn-lt"/>
                <a:cs typeface="Arial"/>
              </a:rPr>
              <a:t> </a:t>
            </a:r>
            <a:r>
              <a:rPr sz="1600" spc="-5" dirty="0">
                <a:solidFill>
                  <a:srgbClr val="124F5C"/>
                </a:solidFill>
                <a:latin typeface="+mn-lt"/>
                <a:cs typeface="Arial MT"/>
              </a:rPr>
              <a:t>sentiment</a:t>
            </a:r>
            <a:r>
              <a:rPr sz="1600" spc="10" dirty="0">
                <a:solidFill>
                  <a:srgbClr val="124F5C"/>
                </a:solidFill>
                <a:latin typeface="+mn-lt"/>
                <a:cs typeface="Arial MT"/>
              </a:rPr>
              <a:t> </a:t>
            </a:r>
            <a:r>
              <a:rPr sz="1600" spc="-5" dirty="0">
                <a:solidFill>
                  <a:srgbClr val="124F5C"/>
                </a:solidFill>
                <a:latin typeface="+mn-lt"/>
                <a:cs typeface="Arial MT"/>
              </a:rPr>
              <a:t>count.</a:t>
            </a:r>
            <a:endParaRPr sz="1600" dirty="0">
              <a:latin typeface="+mn-lt"/>
              <a:cs typeface="Arial MT"/>
            </a:endParaRPr>
          </a:p>
        </p:txBody>
      </p:sp>
      <p:sp>
        <p:nvSpPr>
          <p:cNvPr id="13" name="object 4">
            <a:extLst>
              <a:ext uri="{FF2B5EF4-FFF2-40B4-BE49-F238E27FC236}">
                <a16:creationId xmlns:a16="http://schemas.microsoft.com/office/drawing/2014/main" id="{98568093-8A74-E576-8AE2-E477A8A2785C}"/>
              </a:ext>
            </a:extLst>
          </p:cNvPr>
          <p:cNvSpPr txBox="1"/>
          <p:nvPr/>
        </p:nvSpPr>
        <p:spPr>
          <a:xfrm>
            <a:off x="5067202" y="4366824"/>
            <a:ext cx="4076798" cy="745076"/>
          </a:xfrm>
          <a:prstGeom prst="rect">
            <a:avLst/>
          </a:prstGeom>
          <a:ln w="12700">
            <a:solidFill>
              <a:srgbClr val="CC0000"/>
            </a:solidFill>
          </a:ln>
        </p:spPr>
        <p:txBody>
          <a:bodyPr vert="horz" wrap="square" lIns="0" tIns="6350" rIns="0" bIns="0" rtlCol="0">
            <a:spAutoFit/>
          </a:bodyPr>
          <a:lstStyle/>
          <a:p>
            <a:pPr marL="91440" marR="82550" algn="just">
              <a:lnSpc>
                <a:spcPct val="100000"/>
              </a:lnSpc>
            </a:pPr>
            <a:r>
              <a:rPr sz="1600" b="1" spc="-5" dirty="0">
                <a:solidFill>
                  <a:srgbClr val="124F5C"/>
                </a:solidFill>
                <a:latin typeface="+mn-lt"/>
                <a:cs typeface="Arial"/>
              </a:rPr>
              <a:t>Angry</a:t>
            </a:r>
            <a:r>
              <a:rPr sz="1600" b="1" dirty="0">
                <a:solidFill>
                  <a:srgbClr val="124F5C"/>
                </a:solidFill>
                <a:latin typeface="+mn-lt"/>
                <a:cs typeface="Arial"/>
              </a:rPr>
              <a:t> Bird</a:t>
            </a:r>
            <a:r>
              <a:rPr sz="1600" b="1" spc="5" dirty="0">
                <a:solidFill>
                  <a:srgbClr val="124F5C"/>
                </a:solidFill>
                <a:latin typeface="+mn-lt"/>
                <a:cs typeface="Arial"/>
              </a:rPr>
              <a:t> </a:t>
            </a:r>
            <a:r>
              <a:rPr sz="1600" b="1" dirty="0">
                <a:solidFill>
                  <a:srgbClr val="124F5C"/>
                </a:solidFill>
                <a:latin typeface="+mn-lt"/>
                <a:cs typeface="Arial"/>
              </a:rPr>
              <a:t>Classic</a:t>
            </a:r>
            <a:r>
              <a:rPr sz="1600" b="1" spc="5" dirty="0">
                <a:solidFill>
                  <a:srgbClr val="124F5C"/>
                </a:solidFill>
                <a:latin typeface="+mn-lt"/>
                <a:cs typeface="Arial"/>
              </a:rPr>
              <a:t> </a:t>
            </a:r>
            <a:r>
              <a:rPr sz="1600" dirty="0">
                <a:solidFill>
                  <a:srgbClr val="124F5C"/>
                </a:solidFill>
                <a:latin typeface="+mn-lt"/>
                <a:cs typeface="Arial MT"/>
              </a:rPr>
              <a:t>is</a:t>
            </a:r>
            <a:r>
              <a:rPr sz="1600" spc="5" dirty="0">
                <a:solidFill>
                  <a:srgbClr val="124F5C"/>
                </a:solidFill>
                <a:latin typeface="+mn-lt"/>
                <a:cs typeface="Arial MT"/>
              </a:rPr>
              <a:t> </a:t>
            </a:r>
            <a:r>
              <a:rPr sz="1600" spc="-5" dirty="0">
                <a:solidFill>
                  <a:srgbClr val="124F5C"/>
                </a:solidFill>
                <a:latin typeface="+mn-lt"/>
                <a:cs typeface="Arial MT"/>
              </a:rPr>
              <a:t>a</a:t>
            </a:r>
            <a:r>
              <a:rPr sz="1600" dirty="0">
                <a:solidFill>
                  <a:srgbClr val="124F5C"/>
                </a:solidFill>
                <a:latin typeface="+mn-lt"/>
                <a:cs typeface="Arial MT"/>
              </a:rPr>
              <a:t> </a:t>
            </a:r>
            <a:r>
              <a:rPr sz="1600" spc="-5" dirty="0">
                <a:solidFill>
                  <a:srgbClr val="124F5C"/>
                </a:solidFill>
                <a:latin typeface="+mn-lt"/>
                <a:cs typeface="Arial MT"/>
              </a:rPr>
              <a:t>app </a:t>
            </a:r>
            <a:r>
              <a:rPr sz="1600" dirty="0">
                <a:solidFill>
                  <a:srgbClr val="124F5C"/>
                </a:solidFill>
                <a:latin typeface="+mn-lt"/>
                <a:cs typeface="Arial MT"/>
              </a:rPr>
              <a:t> </a:t>
            </a:r>
            <a:r>
              <a:rPr sz="1600" spc="-5" dirty="0">
                <a:solidFill>
                  <a:srgbClr val="124F5C"/>
                </a:solidFill>
                <a:latin typeface="+mn-lt"/>
                <a:cs typeface="Arial MT"/>
              </a:rPr>
              <a:t>from</a:t>
            </a:r>
            <a:r>
              <a:rPr sz="1600" dirty="0">
                <a:solidFill>
                  <a:srgbClr val="124F5C"/>
                </a:solidFill>
                <a:latin typeface="+mn-lt"/>
                <a:cs typeface="Arial MT"/>
              </a:rPr>
              <a:t> </a:t>
            </a:r>
            <a:r>
              <a:rPr sz="1600" spc="-5" dirty="0">
                <a:solidFill>
                  <a:srgbClr val="124F5C"/>
                </a:solidFill>
                <a:latin typeface="+mn-lt"/>
                <a:cs typeface="Arial MT"/>
              </a:rPr>
              <a:t>merged</a:t>
            </a:r>
            <a:r>
              <a:rPr sz="1600" spc="434" dirty="0">
                <a:solidFill>
                  <a:srgbClr val="124F5C"/>
                </a:solidFill>
                <a:latin typeface="+mn-lt"/>
                <a:cs typeface="Arial MT"/>
              </a:rPr>
              <a:t> </a:t>
            </a:r>
            <a:r>
              <a:rPr sz="1600" spc="-5" dirty="0">
                <a:solidFill>
                  <a:srgbClr val="124F5C"/>
                </a:solidFill>
                <a:latin typeface="+mn-lt"/>
                <a:cs typeface="Arial MT"/>
              </a:rPr>
              <a:t>dataset</a:t>
            </a:r>
            <a:r>
              <a:rPr sz="1600" spc="434" dirty="0">
                <a:solidFill>
                  <a:srgbClr val="124F5C"/>
                </a:solidFill>
                <a:latin typeface="+mn-lt"/>
                <a:cs typeface="Arial MT"/>
              </a:rPr>
              <a:t> </a:t>
            </a:r>
            <a:r>
              <a:rPr sz="1600" dirty="0">
                <a:solidFill>
                  <a:srgbClr val="124F5C"/>
                </a:solidFill>
                <a:latin typeface="+mn-lt"/>
                <a:cs typeface="Arial MT"/>
              </a:rPr>
              <a:t>has </a:t>
            </a:r>
            <a:r>
              <a:rPr sz="1600" spc="-430" dirty="0">
                <a:solidFill>
                  <a:srgbClr val="124F5C"/>
                </a:solidFill>
                <a:latin typeface="+mn-lt"/>
                <a:cs typeface="Arial MT"/>
              </a:rPr>
              <a:t> </a:t>
            </a:r>
            <a:r>
              <a:rPr sz="1600" spc="-5" dirty="0">
                <a:solidFill>
                  <a:srgbClr val="124F5C"/>
                </a:solidFill>
                <a:latin typeface="+mn-lt"/>
                <a:cs typeface="Arial MT"/>
              </a:rPr>
              <a:t>highest </a:t>
            </a:r>
            <a:r>
              <a:rPr sz="1600" b="1" spc="-5" dirty="0">
                <a:solidFill>
                  <a:srgbClr val="124F5C"/>
                </a:solidFill>
                <a:latin typeface="+mn-lt"/>
                <a:cs typeface="Arial"/>
              </a:rPr>
              <a:t>147 </a:t>
            </a:r>
            <a:r>
              <a:rPr sz="1600" b="1" spc="-10" dirty="0">
                <a:solidFill>
                  <a:srgbClr val="124F5C"/>
                </a:solidFill>
                <a:latin typeface="+mn-lt"/>
                <a:cs typeface="Arial"/>
              </a:rPr>
              <a:t>Negative </a:t>
            </a:r>
            <a:r>
              <a:rPr sz="1600" spc="-5" dirty="0">
                <a:solidFill>
                  <a:srgbClr val="124F5C"/>
                </a:solidFill>
                <a:latin typeface="+mn-lt"/>
                <a:cs typeface="Arial MT"/>
              </a:rPr>
              <a:t>sentiment </a:t>
            </a:r>
            <a:r>
              <a:rPr sz="1600" dirty="0">
                <a:solidFill>
                  <a:srgbClr val="124F5C"/>
                </a:solidFill>
                <a:latin typeface="+mn-lt"/>
                <a:cs typeface="Arial MT"/>
              </a:rPr>
              <a:t> </a:t>
            </a:r>
            <a:r>
              <a:rPr sz="1600" spc="-5" dirty="0">
                <a:solidFill>
                  <a:srgbClr val="124F5C"/>
                </a:solidFill>
                <a:latin typeface="+mn-lt"/>
                <a:cs typeface="Arial MT"/>
              </a:rPr>
              <a:t>count.</a:t>
            </a:r>
            <a:endParaRPr sz="1600" dirty="0">
              <a:latin typeface="+mn-lt"/>
              <a:cs typeface="Arial MT"/>
            </a:endParaRPr>
          </a:p>
        </p:txBody>
      </p:sp>
    </p:spTree>
    <p:extLst>
      <p:ext uri="{BB962C8B-B14F-4D97-AF65-F5344CB8AC3E}">
        <p14:creationId xmlns:p14="http://schemas.microsoft.com/office/powerpoint/2010/main" val="26934105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03825"/>
            <a:ext cx="3322320" cy="452120"/>
          </a:xfrm>
          <a:prstGeom prst="rect">
            <a:avLst/>
          </a:prstGeom>
        </p:spPr>
        <p:txBody>
          <a:bodyPr vert="horz" wrap="square" lIns="0" tIns="12700" rIns="0" bIns="0" rtlCol="0">
            <a:spAutoFit/>
          </a:bodyPr>
          <a:lstStyle/>
          <a:p>
            <a:pPr marL="12700">
              <a:lnSpc>
                <a:spcPct val="100000"/>
              </a:lnSpc>
              <a:spcBef>
                <a:spcPts val="100"/>
              </a:spcBef>
            </a:pPr>
            <a:r>
              <a:rPr sz="2800" spc="-85" dirty="0"/>
              <a:t>Challenges</a:t>
            </a:r>
            <a:r>
              <a:rPr sz="2800" spc="-204" dirty="0"/>
              <a:t> </a:t>
            </a:r>
            <a:r>
              <a:rPr sz="2800" spc="-70" dirty="0"/>
              <a:t>Faced</a:t>
            </a:r>
            <a:endParaRPr sz="2800" dirty="0"/>
          </a:p>
        </p:txBody>
      </p:sp>
      <p:sp>
        <p:nvSpPr>
          <p:cNvPr id="3" name="object 3"/>
          <p:cNvSpPr txBox="1"/>
          <p:nvPr/>
        </p:nvSpPr>
        <p:spPr>
          <a:xfrm>
            <a:off x="62991" y="886988"/>
            <a:ext cx="8363584" cy="2233930"/>
          </a:xfrm>
          <a:prstGeom prst="rect">
            <a:avLst/>
          </a:prstGeom>
        </p:spPr>
        <p:txBody>
          <a:bodyPr vert="horz" wrap="square" lIns="0" tIns="53340" rIns="0" bIns="0" rtlCol="0">
            <a:spAutoFit/>
          </a:bodyPr>
          <a:lstStyle/>
          <a:p>
            <a:pPr marL="469900" indent="-457200" algn="just">
              <a:lnSpc>
                <a:spcPct val="100000"/>
              </a:lnSpc>
              <a:spcBef>
                <a:spcPts val="420"/>
              </a:spcBef>
              <a:buFont typeface="AoyagiKouzanFontT"/>
              <a:buChar char="❏"/>
              <a:tabLst>
                <a:tab pos="469900" algn="l"/>
              </a:tabLst>
            </a:pPr>
            <a:r>
              <a:rPr sz="1800" spc="40" dirty="0">
                <a:solidFill>
                  <a:srgbClr val="124F5B"/>
                </a:solidFill>
                <a:latin typeface="Verdana"/>
                <a:cs typeface="Verdana"/>
              </a:rPr>
              <a:t>Reading</a:t>
            </a:r>
            <a:r>
              <a:rPr sz="1800" spc="-165" dirty="0">
                <a:solidFill>
                  <a:srgbClr val="124F5B"/>
                </a:solidFill>
                <a:latin typeface="Verdana"/>
                <a:cs typeface="Verdana"/>
              </a:rPr>
              <a:t> </a:t>
            </a:r>
            <a:r>
              <a:rPr sz="1800" spc="35" dirty="0">
                <a:solidFill>
                  <a:srgbClr val="124F5B"/>
                </a:solidFill>
                <a:latin typeface="Verdana"/>
                <a:cs typeface="Verdana"/>
              </a:rPr>
              <a:t>the</a:t>
            </a:r>
            <a:r>
              <a:rPr sz="1800" spc="-160" dirty="0">
                <a:solidFill>
                  <a:srgbClr val="124F5B"/>
                </a:solidFill>
                <a:latin typeface="Verdana"/>
                <a:cs typeface="Verdana"/>
              </a:rPr>
              <a:t> </a:t>
            </a:r>
            <a:r>
              <a:rPr sz="1800" spc="5" dirty="0">
                <a:solidFill>
                  <a:srgbClr val="124F5B"/>
                </a:solidFill>
                <a:latin typeface="Verdana"/>
                <a:cs typeface="Verdana"/>
              </a:rPr>
              <a:t>dataset</a:t>
            </a:r>
            <a:r>
              <a:rPr sz="1800" spc="-165" dirty="0">
                <a:solidFill>
                  <a:srgbClr val="124F5B"/>
                </a:solidFill>
                <a:latin typeface="Verdana"/>
                <a:cs typeface="Verdana"/>
              </a:rPr>
              <a:t> </a:t>
            </a:r>
            <a:r>
              <a:rPr sz="1800" spc="50" dirty="0">
                <a:solidFill>
                  <a:srgbClr val="124F5B"/>
                </a:solidFill>
                <a:latin typeface="Verdana"/>
                <a:cs typeface="Verdana"/>
              </a:rPr>
              <a:t>and</a:t>
            </a:r>
            <a:r>
              <a:rPr sz="1800" spc="-160" dirty="0">
                <a:solidFill>
                  <a:srgbClr val="124F5B"/>
                </a:solidFill>
                <a:latin typeface="Verdana"/>
                <a:cs typeface="Verdana"/>
              </a:rPr>
              <a:t> </a:t>
            </a:r>
            <a:r>
              <a:rPr sz="1800" spc="55" dirty="0">
                <a:solidFill>
                  <a:srgbClr val="124F5B"/>
                </a:solidFill>
                <a:latin typeface="Verdana"/>
                <a:cs typeface="Verdana"/>
              </a:rPr>
              <a:t>comprehending</a:t>
            </a:r>
            <a:r>
              <a:rPr sz="1800" spc="-165" dirty="0">
                <a:solidFill>
                  <a:srgbClr val="124F5B"/>
                </a:solidFill>
                <a:latin typeface="Verdana"/>
                <a:cs typeface="Verdana"/>
              </a:rPr>
              <a:t> </a:t>
            </a:r>
            <a:r>
              <a:rPr sz="1800" spc="35" dirty="0">
                <a:solidFill>
                  <a:srgbClr val="124F5B"/>
                </a:solidFill>
                <a:latin typeface="Verdana"/>
                <a:cs typeface="Verdana"/>
              </a:rPr>
              <a:t>the</a:t>
            </a:r>
            <a:r>
              <a:rPr sz="1800" spc="-160" dirty="0">
                <a:solidFill>
                  <a:srgbClr val="124F5B"/>
                </a:solidFill>
                <a:latin typeface="Verdana"/>
                <a:cs typeface="Verdana"/>
              </a:rPr>
              <a:t> </a:t>
            </a:r>
            <a:r>
              <a:rPr sz="1800" spc="45" dirty="0">
                <a:solidFill>
                  <a:srgbClr val="124F5B"/>
                </a:solidFill>
                <a:latin typeface="Verdana"/>
                <a:cs typeface="Verdana"/>
              </a:rPr>
              <a:t>problem</a:t>
            </a:r>
            <a:r>
              <a:rPr sz="1800" spc="-165" dirty="0">
                <a:solidFill>
                  <a:srgbClr val="124F5B"/>
                </a:solidFill>
                <a:latin typeface="Verdana"/>
                <a:cs typeface="Verdana"/>
              </a:rPr>
              <a:t> </a:t>
            </a:r>
            <a:r>
              <a:rPr sz="1800" spc="-5" dirty="0">
                <a:solidFill>
                  <a:srgbClr val="124F5B"/>
                </a:solidFill>
                <a:latin typeface="Verdana"/>
                <a:cs typeface="Verdana"/>
              </a:rPr>
              <a:t>statement.</a:t>
            </a:r>
            <a:endParaRPr sz="1800" dirty="0">
              <a:latin typeface="Verdana"/>
              <a:cs typeface="Verdana"/>
            </a:endParaRPr>
          </a:p>
          <a:p>
            <a:pPr marL="469265" marR="10795" indent="-457200" algn="just">
              <a:lnSpc>
                <a:spcPct val="114999"/>
              </a:lnSpc>
              <a:buFont typeface="AoyagiKouzanFontT"/>
              <a:buChar char="❏"/>
              <a:tabLst>
                <a:tab pos="469900" algn="l"/>
              </a:tabLst>
            </a:pPr>
            <a:r>
              <a:rPr sz="1800" spc="30" dirty="0">
                <a:solidFill>
                  <a:srgbClr val="124F5B"/>
                </a:solidFill>
                <a:latin typeface="Verdana"/>
                <a:cs typeface="Verdana"/>
              </a:rPr>
              <a:t>Examining </a:t>
            </a:r>
            <a:r>
              <a:rPr sz="1800" spc="35" dirty="0">
                <a:solidFill>
                  <a:srgbClr val="124F5B"/>
                </a:solidFill>
                <a:latin typeface="Verdana"/>
                <a:cs typeface="Verdana"/>
              </a:rPr>
              <a:t>the </a:t>
            </a:r>
            <a:r>
              <a:rPr sz="1800" spc="10" dirty="0">
                <a:solidFill>
                  <a:srgbClr val="124F5B"/>
                </a:solidFill>
                <a:latin typeface="Verdana"/>
                <a:cs typeface="Verdana"/>
              </a:rPr>
              <a:t>business </a:t>
            </a:r>
            <a:r>
              <a:rPr sz="1800" spc="-15" dirty="0">
                <a:solidFill>
                  <a:srgbClr val="124F5B"/>
                </a:solidFill>
                <a:latin typeface="Verdana"/>
                <a:cs typeface="Verdana"/>
              </a:rPr>
              <a:t>KPIs </a:t>
            </a:r>
            <a:r>
              <a:rPr sz="1800" spc="-20" dirty="0">
                <a:solidFill>
                  <a:srgbClr val="124F5B"/>
                </a:solidFill>
                <a:latin typeface="Verdana"/>
                <a:cs typeface="Verdana"/>
              </a:rPr>
              <a:t>for </a:t>
            </a:r>
            <a:r>
              <a:rPr sz="1800" spc="55" dirty="0">
                <a:solidFill>
                  <a:srgbClr val="124F5B"/>
                </a:solidFill>
                <a:latin typeface="Verdana"/>
                <a:cs typeface="Verdana"/>
              </a:rPr>
              <a:t>app </a:t>
            </a:r>
            <a:r>
              <a:rPr sz="1800" spc="35" dirty="0">
                <a:solidFill>
                  <a:srgbClr val="124F5B"/>
                </a:solidFill>
                <a:latin typeface="Verdana"/>
                <a:cs typeface="Verdana"/>
              </a:rPr>
              <a:t>development </a:t>
            </a:r>
            <a:r>
              <a:rPr sz="1800" spc="50" dirty="0">
                <a:solidFill>
                  <a:srgbClr val="124F5B"/>
                </a:solidFill>
                <a:latin typeface="Verdana"/>
                <a:cs typeface="Verdana"/>
              </a:rPr>
              <a:t>and </a:t>
            </a:r>
            <a:r>
              <a:rPr sz="1800" spc="15" dirty="0">
                <a:solidFill>
                  <a:srgbClr val="124F5B"/>
                </a:solidFill>
                <a:latin typeface="Verdana"/>
                <a:cs typeface="Verdana"/>
              </a:rPr>
              <a:t>devising </a:t>
            </a:r>
            <a:r>
              <a:rPr sz="1800" spc="-20" dirty="0">
                <a:solidFill>
                  <a:srgbClr val="124F5B"/>
                </a:solidFill>
                <a:latin typeface="Verdana"/>
                <a:cs typeface="Verdana"/>
              </a:rPr>
              <a:t>a  </a:t>
            </a:r>
            <a:r>
              <a:rPr sz="1800" spc="20" dirty="0">
                <a:solidFill>
                  <a:srgbClr val="124F5B"/>
                </a:solidFill>
                <a:latin typeface="Verdana"/>
                <a:cs typeface="Verdana"/>
              </a:rPr>
              <a:t>solution</a:t>
            </a:r>
            <a:r>
              <a:rPr sz="1800" spc="-170" dirty="0">
                <a:solidFill>
                  <a:srgbClr val="124F5B"/>
                </a:solidFill>
                <a:latin typeface="Verdana"/>
                <a:cs typeface="Verdana"/>
              </a:rPr>
              <a:t> </a:t>
            </a:r>
            <a:r>
              <a:rPr sz="1800" spc="10" dirty="0">
                <a:solidFill>
                  <a:srgbClr val="124F5B"/>
                </a:solidFill>
                <a:latin typeface="Verdana"/>
                <a:cs typeface="Verdana"/>
              </a:rPr>
              <a:t>to</a:t>
            </a:r>
            <a:r>
              <a:rPr sz="1800" spc="-165" dirty="0">
                <a:solidFill>
                  <a:srgbClr val="124F5B"/>
                </a:solidFill>
                <a:latin typeface="Verdana"/>
                <a:cs typeface="Verdana"/>
              </a:rPr>
              <a:t> </a:t>
            </a:r>
            <a:r>
              <a:rPr sz="1800" spc="35" dirty="0">
                <a:solidFill>
                  <a:srgbClr val="124F5B"/>
                </a:solidFill>
                <a:latin typeface="Verdana"/>
                <a:cs typeface="Verdana"/>
              </a:rPr>
              <a:t>the</a:t>
            </a:r>
            <a:r>
              <a:rPr sz="1800" spc="-165" dirty="0">
                <a:solidFill>
                  <a:srgbClr val="124F5B"/>
                </a:solidFill>
                <a:latin typeface="Verdana"/>
                <a:cs typeface="Verdana"/>
              </a:rPr>
              <a:t> </a:t>
            </a:r>
            <a:r>
              <a:rPr sz="1800" spc="5" dirty="0">
                <a:solidFill>
                  <a:srgbClr val="124F5B"/>
                </a:solidFill>
                <a:latin typeface="Verdana"/>
                <a:cs typeface="Verdana"/>
              </a:rPr>
              <a:t>problem.</a:t>
            </a:r>
            <a:endParaRPr sz="1800" dirty="0">
              <a:latin typeface="Verdana"/>
              <a:cs typeface="Verdana"/>
            </a:endParaRPr>
          </a:p>
          <a:p>
            <a:pPr marL="469900" indent="-457200" algn="just">
              <a:lnSpc>
                <a:spcPct val="100000"/>
              </a:lnSpc>
              <a:spcBef>
                <a:spcPts val="325"/>
              </a:spcBef>
              <a:buFont typeface="AoyagiKouzanFontT"/>
              <a:buChar char="❏"/>
              <a:tabLst>
                <a:tab pos="469900" algn="l"/>
              </a:tabLst>
            </a:pPr>
            <a:r>
              <a:rPr sz="1800" spc="55" dirty="0">
                <a:solidFill>
                  <a:srgbClr val="124F5B"/>
                </a:solidFill>
                <a:latin typeface="Verdana"/>
                <a:cs typeface="Verdana"/>
              </a:rPr>
              <a:t>Handling</a:t>
            </a:r>
            <a:r>
              <a:rPr sz="1800" spc="-165" dirty="0">
                <a:solidFill>
                  <a:srgbClr val="124F5B"/>
                </a:solidFill>
                <a:latin typeface="Verdana"/>
                <a:cs typeface="Verdana"/>
              </a:rPr>
              <a:t> </a:t>
            </a:r>
            <a:r>
              <a:rPr sz="1800" spc="35" dirty="0">
                <a:solidFill>
                  <a:srgbClr val="124F5B"/>
                </a:solidFill>
                <a:latin typeface="Verdana"/>
                <a:cs typeface="Verdana"/>
              </a:rPr>
              <a:t>the</a:t>
            </a:r>
            <a:r>
              <a:rPr sz="1800" spc="-165" dirty="0">
                <a:solidFill>
                  <a:srgbClr val="124F5B"/>
                </a:solidFill>
                <a:latin typeface="Verdana"/>
                <a:cs typeface="Verdana"/>
              </a:rPr>
              <a:t> </a:t>
            </a:r>
            <a:r>
              <a:rPr sz="1800" spc="-75" dirty="0">
                <a:solidFill>
                  <a:srgbClr val="124F5B"/>
                </a:solidFill>
                <a:latin typeface="Verdana"/>
                <a:cs typeface="Verdana"/>
              </a:rPr>
              <a:t>error,</a:t>
            </a:r>
            <a:r>
              <a:rPr sz="1800" spc="-165" dirty="0">
                <a:solidFill>
                  <a:srgbClr val="124F5B"/>
                </a:solidFill>
                <a:latin typeface="Verdana"/>
                <a:cs typeface="Verdana"/>
              </a:rPr>
              <a:t> </a:t>
            </a:r>
            <a:r>
              <a:rPr sz="1800" spc="30" dirty="0">
                <a:solidFill>
                  <a:srgbClr val="124F5B"/>
                </a:solidFill>
                <a:latin typeface="Verdana"/>
                <a:cs typeface="Verdana"/>
              </a:rPr>
              <a:t>duplicate</a:t>
            </a:r>
            <a:r>
              <a:rPr sz="1800" spc="-165" dirty="0">
                <a:solidFill>
                  <a:srgbClr val="124F5B"/>
                </a:solidFill>
                <a:latin typeface="Verdana"/>
                <a:cs typeface="Verdana"/>
              </a:rPr>
              <a:t> </a:t>
            </a:r>
            <a:r>
              <a:rPr sz="1800" spc="50" dirty="0">
                <a:solidFill>
                  <a:srgbClr val="124F5B"/>
                </a:solidFill>
                <a:latin typeface="Verdana"/>
                <a:cs typeface="Verdana"/>
              </a:rPr>
              <a:t>and</a:t>
            </a:r>
            <a:r>
              <a:rPr sz="1800" spc="-165" dirty="0">
                <a:solidFill>
                  <a:srgbClr val="124F5B"/>
                </a:solidFill>
                <a:latin typeface="Verdana"/>
                <a:cs typeface="Verdana"/>
              </a:rPr>
              <a:t> </a:t>
            </a:r>
            <a:r>
              <a:rPr sz="1800" spc="70" dirty="0">
                <a:solidFill>
                  <a:srgbClr val="124F5B"/>
                </a:solidFill>
                <a:latin typeface="Verdana"/>
                <a:cs typeface="Verdana"/>
              </a:rPr>
              <a:t>NaN</a:t>
            </a:r>
            <a:r>
              <a:rPr sz="1800" spc="-165" dirty="0">
                <a:solidFill>
                  <a:srgbClr val="124F5B"/>
                </a:solidFill>
                <a:latin typeface="Verdana"/>
                <a:cs typeface="Verdana"/>
              </a:rPr>
              <a:t> </a:t>
            </a:r>
            <a:r>
              <a:rPr sz="1800" spc="-20" dirty="0">
                <a:solidFill>
                  <a:srgbClr val="124F5B"/>
                </a:solidFill>
                <a:latin typeface="Verdana"/>
                <a:cs typeface="Verdana"/>
              </a:rPr>
              <a:t>values</a:t>
            </a:r>
            <a:r>
              <a:rPr sz="1800" spc="-160" dirty="0">
                <a:solidFill>
                  <a:srgbClr val="124F5B"/>
                </a:solidFill>
                <a:latin typeface="Verdana"/>
                <a:cs typeface="Verdana"/>
              </a:rPr>
              <a:t> </a:t>
            </a:r>
            <a:r>
              <a:rPr sz="1800" spc="30" dirty="0">
                <a:solidFill>
                  <a:srgbClr val="124F5B"/>
                </a:solidFill>
                <a:latin typeface="Verdana"/>
                <a:cs typeface="Verdana"/>
              </a:rPr>
              <a:t>in</a:t>
            </a:r>
            <a:r>
              <a:rPr sz="1800" spc="-165" dirty="0">
                <a:solidFill>
                  <a:srgbClr val="124F5B"/>
                </a:solidFill>
                <a:latin typeface="Verdana"/>
                <a:cs typeface="Verdana"/>
              </a:rPr>
              <a:t> </a:t>
            </a:r>
            <a:r>
              <a:rPr sz="1800" spc="35" dirty="0">
                <a:solidFill>
                  <a:srgbClr val="124F5B"/>
                </a:solidFill>
                <a:latin typeface="Verdana"/>
                <a:cs typeface="Verdana"/>
              </a:rPr>
              <a:t>the</a:t>
            </a:r>
            <a:r>
              <a:rPr sz="1800" spc="-165" dirty="0">
                <a:solidFill>
                  <a:srgbClr val="124F5B"/>
                </a:solidFill>
                <a:latin typeface="Verdana"/>
                <a:cs typeface="Verdana"/>
              </a:rPr>
              <a:t> </a:t>
            </a:r>
            <a:r>
              <a:rPr sz="1800" spc="-25" dirty="0">
                <a:solidFill>
                  <a:srgbClr val="124F5B"/>
                </a:solidFill>
                <a:latin typeface="Verdana"/>
                <a:cs typeface="Verdana"/>
              </a:rPr>
              <a:t>dataset.</a:t>
            </a:r>
            <a:endParaRPr sz="1800" dirty="0">
              <a:latin typeface="Verdana"/>
              <a:cs typeface="Verdana"/>
            </a:endParaRPr>
          </a:p>
          <a:p>
            <a:pPr marL="469265" marR="5080" indent="-457200" algn="just">
              <a:lnSpc>
                <a:spcPct val="114999"/>
              </a:lnSpc>
              <a:buFont typeface="AoyagiKouzanFontT"/>
              <a:buChar char="❏"/>
              <a:tabLst>
                <a:tab pos="469900" algn="l"/>
              </a:tabLst>
            </a:pPr>
            <a:r>
              <a:rPr sz="1800" spc="45" dirty="0">
                <a:solidFill>
                  <a:srgbClr val="124F5B"/>
                </a:solidFill>
                <a:latin typeface="Verdana"/>
                <a:cs typeface="Verdana"/>
              </a:rPr>
              <a:t>Designing </a:t>
            </a:r>
            <a:r>
              <a:rPr sz="1800" spc="40" dirty="0">
                <a:solidFill>
                  <a:srgbClr val="124F5B"/>
                </a:solidFill>
                <a:latin typeface="Verdana"/>
                <a:cs typeface="Verdana"/>
              </a:rPr>
              <a:t>multiple </a:t>
            </a:r>
            <a:r>
              <a:rPr sz="1800" spc="-10" dirty="0">
                <a:solidFill>
                  <a:srgbClr val="124F5B"/>
                </a:solidFill>
                <a:latin typeface="Verdana"/>
                <a:cs typeface="Verdana"/>
              </a:rPr>
              <a:t>visualizations </a:t>
            </a:r>
            <a:r>
              <a:rPr sz="1800" spc="10" dirty="0">
                <a:solidFill>
                  <a:srgbClr val="124F5B"/>
                </a:solidFill>
                <a:latin typeface="Verdana"/>
                <a:cs typeface="Verdana"/>
              </a:rPr>
              <a:t>to </a:t>
            </a:r>
            <a:r>
              <a:rPr sz="1800" spc="20" dirty="0">
                <a:solidFill>
                  <a:srgbClr val="124F5B"/>
                </a:solidFill>
                <a:latin typeface="Verdana"/>
                <a:cs typeface="Verdana"/>
              </a:rPr>
              <a:t>summarize </a:t>
            </a:r>
            <a:r>
              <a:rPr sz="1800" spc="35" dirty="0">
                <a:solidFill>
                  <a:srgbClr val="124F5B"/>
                </a:solidFill>
                <a:latin typeface="Verdana"/>
                <a:cs typeface="Verdana"/>
              </a:rPr>
              <a:t>the </a:t>
            </a:r>
            <a:r>
              <a:rPr sz="1800" spc="20" dirty="0">
                <a:solidFill>
                  <a:srgbClr val="124F5B"/>
                </a:solidFill>
                <a:latin typeface="Verdana"/>
                <a:cs typeface="Verdana"/>
              </a:rPr>
              <a:t>information </a:t>
            </a:r>
            <a:r>
              <a:rPr sz="1800" spc="30" dirty="0">
                <a:solidFill>
                  <a:srgbClr val="124F5B"/>
                </a:solidFill>
                <a:latin typeface="Verdana"/>
                <a:cs typeface="Verdana"/>
              </a:rPr>
              <a:t>in  </a:t>
            </a:r>
            <a:r>
              <a:rPr sz="1800" spc="35" dirty="0">
                <a:solidFill>
                  <a:srgbClr val="124F5B"/>
                </a:solidFill>
                <a:latin typeface="Verdana"/>
                <a:cs typeface="Verdana"/>
              </a:rPr>
              <a:t>the</a:t>
            </a:r>
            <a:r>
              <a:rPr sz="1800" spc="-70" dirty="0">
                <a:solidFill>
                  <a:srgbClr val="124F5B"/>
                </a:solidFill>
                <a:latin typeface="Verdana"/>
                <a:cs typeface="Verdana"/>
              </a:rPr>
              <a:t> </a:t>
            </a:r>
            <a:r>
              <a:rPr sz="1800" spc="5" dirty="0">
                <a:solidFill>
                  <a:srgbClr val="124F5B"/>
                </a:solidFill>
                <a:latin typeface="Verdana"/>
                <a:cs typeface="Verdana"/>
              </a:rPr>
              <a:t>dataset</a:t>
            </a:r>
            <a:r>
              <a:rPr sz="1800" spc="-65" dirty="0">
                <a:solidFill>
                  <a:srgbClr val="124F5B"/>
                </a:solidFill>
                <a:latin typeface="Verdana"/>
                <a:cs typeface="Verdana"/>
              </a:rPr>
              <a:t> </a:t>
            </a:r>
            <a:r>
              <a:rPr sz="1800" spc="50" dirty="0">
                <a:solidFill>
                  <a:srgbClr val="124F5B"/>
                </a:solidFill>
                <a:latin typeface="Verdana"/>
                <a:cs typeface="Verdana"/>
              </a:rPr>
              <a:t>and</a:t>
            </a:r>
            <a:r>
              <a:rPr sz="1800" spc="-65" dirty="0">
                <a:solidFill>
                  <a:srgbClr val="124F5B"/>
                </a:solidFill>
                <a:latin typeface="Verdana"/>
                <a:cs typeface="Verdana"/>
              </a:rPr>
              <a:t> </a:t>
            </a:r>
            <a:r>
              <a:rPr sz="1800" spc="-5" dirty="0">
                <a:solidFill>
                  <a:srgbClr val="124F5B"/>
                </a:solidFill>
                <a:latin typeface="Verdana"/>
                <a:cs typeface="Verdana"/>
              </a:rPr>
              <a:t>successfully</a:t>
            </a:r>
            <a:r>
              <a:rPr sz="1800" spc="-65" dirty="0">
                <a:solidFill>
                  <a:srgbClr val="124F5B"/>
                </a:solidFill>
                <a:latin typeface="Verdana"/>
                <a:cs typeface="Verdana"/>
              </a:rPr>
              <a:t> </a:t>
            </a:r>
            <a:r>
              <a:rPr sz="1800" spc="55" dirty="0">
                <a:solidFill>
                  <a:srgbClr val="124F5B"/>
                </a:solidFill>
                <a:latin typeface="Verdana"/>
                <a:cs typeface="Verdana"/>
              </a:rPr>
              <a:t>communicate</a:t>
            </a:r>
            <a:r>
              <a:rPr sz="1800" spc="-65" dirty="0">
                <a:solidFill>
                  <a:srgbClr val="124F5B"/>
                </a:solidFill>
                <a:latin typeface="Verdana"/>
                <a:cs typeface="Verdana"/>
              </a:rPr>
              <a:t> </a:t>
            </a:r>
            <a:r>
              <a:rPr sz="1800" spc="35" dirty="0">
                <a:solidFill>
                  <a:srgbClr val="124F5B"/>
                </a:solidFill>
                <a:latin typeface="Verdana"/>
                <a:cs typeface="Verdana"/>
              </a:rPr>
              <a:t>the</a:t>
            </a:r>
            <a:r>
              <a:rPr sz="1800" spc="-65" dirty="0">
                <a:solidFill>
                  <a:srgbClr val="124F5B"/>
                </a:solidFill>
                <a:latin typeface="Verdana"/>
                <a:cs typeface="Verdana"/>
              </a:rPr>
              <a:t> </a:t>
            </a:r>
            <a:r>
              <a:rPr sz="1800" spc="-15" dirty="0">
                <a:solidFill>
                  <a:srgbClr val="124F5B"/>
                </a:solidFill>
                <a:latin typeface="Verdana"/>
                <a:cs typeface="Verdana"/>
              </a:rPr>
              <a:t>results</a:t>
            </a:r>
            <a:r>
              <a:rPr sz="1800" spc="-65" dirty="0">
                <a:solidFill>
                  <a:srgbClr val="124F5B"/>
                </a:solidFill>
                <a:latin typeface="Verdana"/>
                <a:cs typeface="Verdana"/>
              </a:rPr>
              <a:t> </a:t>
            </a:r>
            <a:r>
              <a:rPr sz="1800" spc="50" dirty="0">
                <a:solidFill>
                  <a:srgbClr val="124F5B"/>
                </a:solidFill>
                <a:latin typeface="Verdana"/>
                <a:cs typeface="Verdana"/>
              </a:rPr>
              <a:t>and</a:t>
            </a:r>
            <a:r>
              <a:rPr sz="1800" spc="-65" dirty="0">
                <a:solidFill>
                  <a:srgbClr val="124F5B"/>
                </a:solidFill>
                <a:latin typeface="Verdana"/>
                <a:cs typeface="Verdana"/>
              </a:rPr>
              <a:t> </a:t>
            </a:r>
            <a:r>
              <a:rPr sz="1800" spc="10" dirty="0">
                <a:solidFill>
                  <a:srgbClr val="124F5B"/>
                </a:solidFill>
                <a:latin typeface="Verdana"/>
                <a:cs typeface="Verdana"/>
              </a:rPr>
              <a:t>trends</a:t>
            </a:r>
            <a:r>
              <a:rPr sz="1800" spc="-65" dirty="0">
                <a:solidFill>
                  <a:srgbClr val="124F5B"/>
                </a:solidFill>
                <a:latin typeface="Verdana"/>
                <a:cs typeface="Verdana"/>
              </a:rPr>
              <a:t> </a:t>
            </a:r>
            <a:r>
              <a:rPr sz="1800" spc="10" dirty="0">
                <a:solidFill>
                  <a:srgbClr val="124F5B"/>
                </a:solidFill>
                <a:latin typeface="Verdana"/>
                <a:cs typeface="Verdana"/>
              </a:rPr>
              <a:t>to  </a:t>
            </a:r>
            <a:r>
              <a:rPr sz="1800" spc="35" dirty="0">
                <a:solidFill>
                  <a:srgbClr val="124F5B"/>
                </a:solidFill>
                <a:latin typeface="Verdana"/>
                <a:cs typeface="Verdana"/>
              </a:rPr>
              <a:t>the</a:t>
            </a:r>
            <a:r>
              <a:rPr sz="1800" spc="-170" dirty="0">
                <a:solidFill>
                  <a:srgbClr val="124F5B"/>
                </a:solidFill>
                <a:latin typeface="Verdana"/>
                <a:cs typeface="Verdana"/>
              </a:rPr>
              <a:t> </a:t>
            </a:r>
            <a:r>
              <a:rPr sz="1800" spc="-50" dirty="0">
                <a:solidFill>
                  <a:srgbClr val="124F5B"/>
                </a:solidFill>
                <a:latin typeface="Verdana"/>
                <a:cs typeface="Verdana"/>
              </a:rPr>
              <a:t>reader.</a:t>
            </a:r>
            <a:endParaRPr sz="1800" dirty="0">
              <a:latin typeface="Verdana"/>
              <a:cs typeface="Verdana"/>
            </a:endParaRPr>
          </a:p>
        </p:txBody>
      </p:sp>
      <p:sp>
        <p:nvSpPr>
          <p:cNvPr id="4" name="object 4"/>
          <p:cNvSpPr/>
          <p:nvPr/>
        </p:nvSpPr>
        <p:spPr>
          <a:xfrm>
            <a:off x="0" y="3120918"/>
            <a:ext cx="9143981" cy="1122222"/>
          </a:xfrm>
          <a:prstGeom prst="rect">
            <a:avLst/>
          </a:prstGeom>
          <a:blipFill>
            <a:blip r:embed="rId2" cstate="print"/>
            <a:stretch>
              <a:fillRect/>
            </a:stretch>
          </a:blipFill>
          <a:ln>
            <a:solidFill>
              <a:schemeClr val="tx1"/>
            </a:solidFill>
          </a:ln>
          <a:effectLst>
            <a:reflection blurRad="6350" stA="50000" endA="295" endPos="92000" dist="101600" dir="5400000" sy="-100000" algn="bl" rotWithShape="0"/>
          </a:effectLst>
        </p:spPr>
        <p:txBody>
          <a:bodyPr wrap="square" lIns="0" tIns="0" rIns="0" bIns="0" rtlCol="0"/>
          <a:lstStyle/>
          <a:p>
            <a:endParaRPr dirty="0"/>
          </a:p>
        </p:txBody>
      </p:sp>
      <p:sp>
        <p:nvSpPr>
          <p:cNvPr id="5" name="object 2">
            <a:extLst>
              <a:ext uri="{FF2B5EF4-FFF2-40B4-BE49-F238E27FC236}">
                <a16:creationId xmlns:a16="http://schemas.microsoft.com/office/drawing/2014/main" id="{4A4F6F23-2135-9287-85CC-32690B9CC9A9}"/>
              </a:ext>
            </a:extLst>
          </p:cNvPr>
          <p:cNvSpPr txBox="1">
            <a:spLocks/>
          </p:cNvSpPr>
          <p:nvPr/>
        </p:nvSpPr>
        <p:spPr>
          <a:xfrm>
            <a:off x="3158065" y="284562"/>
            <a:ext cx="3322320" cy="452120"/>
          </a:xfrm>
          <a:prstGeom prst="rect">
            <a:avLst/>
          </a:prstGeom>
          <a:noFill/>
          <a:ln>
            <a:noFill/>
          </a:ln>
        </p:spPr>
        <p:txBody>
          <a:bodyPr spcFirstLastPara="1" vert="horz" wrap="square" lIns="0" tIns="12700" rIns="0" bIns="0" rtlCol="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CC0000"/>
              </a:buClr>
              <a:buSzPts val="2800"/>
              <a:buFont typeface="Arial"/>
              <a:buNone/>
              <a:defRPr sz="3600" b="0" i="0" u="none" strike="noStrike" cap="none">
                <a:solidFill>
                  <a:srgbClr val="FFFAEF"/>
                </a:solidFill>
                <a:latin typeface="Arial"/>
                <a:ea typeface="Arial"/>
                <a:cs typeface="Arial"/>
                <a:sym typeface="Arial"/>
              </a:defRPr>
            </a:lvl1pPr>
            <a:lvl2pPr marR="0" lvl="1"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2pPr>
            <a:lvl3pPr marR="0" lvl="2"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3pPr>
            <a:lvl4pPr marR="0" lvl="3"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4pPr>
            <a:lvl5pPr marR="0" lvl="4"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5pPr>
            <a:lvl6pPr marR="0" lvl="5"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6pPr>
            <a:lvl7pPr marR="0" lvl="6"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7pPr>
            <a:lvl8pPr marR="0" lvl="7"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8pPr>
            <a:lvl9pPr marR="0" lvl="8"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9pPr>
          </a:lstStyle>
          <a:p>
            <a:pPr marL="12700">
              <a:spcBef>
                <a:spcPts val="100"/>
              </a:spcBef>
            </a:pPr>
            <a:r>
              <a:rPr lang="en-IN" sz="2800" b="1" spc="-85" dirty="0">
                <a:solidFill>
                  <a:schemeClr val="tx1"/>
                </a:solidFill>
              </a:rPr>
              <a:t>Challenges</a:t>
            </a:r>
            <a:r>
              <a:rPr lang="en-IN" sz="2800" b="1" spc="-204" dirty="0">
                <a:solidFill>
                  <a:schemeClr val="tx1"/>
                </a:solidFill>
              </a:rPr>
              <a:t> </a:t>
            </a:r>
            <a:r>
              <a:rPr lang="en-IN" sz="2800" b="1" spc="-70" dirty="0">
                <a:solidFill>
                  <a:schemeClr val="tx1"/>
                </a:solidFill>
              </a:rPr>
              <a:t>Faced</a:t>
            </a:r>
            <a:endParaRPr lang="en-IN" sz="2800" b="1" dirty="0">
              <a:solidFill>
                <a:schemeClr val="tx1"/>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BD60355-3C7D-F68A-624D-723A9F8E5360}"/>
              </a:ext>
            </a:extLst>
          </p:cNvPr>
          <p:cNvSpPr txBox="1"/>
          <p:nvPr/>
        </p:nvSpPr>
        <p:spPr>
          <a:xfrm>
            <a:off x="160866" y="946870"/>
            <a:ext cx="8662881" cy="4431983"/>
          </a:xfrm>
          <a:prstGeom prst="rect">
            <a:avLst/>
          </a:prstGeom>
          <a:noFill/>
        </p:spPr>
        <p:txBody>
          <a:bodyPr wrap="square">
            <a:spAutoFit/>
          </a:bodyPr>
          <a:lstStyle/>
          <a:p>
            <a:pPr marL="36000" algn="just">
              <a:spcBef>
                <a:spcPts val="1200"/>
              </a:spcBef>
              <a:buClr>
                <a:srgbClr val="F5FCFF"/>
              </a:buClr>
              <a:buSzPct val="71428"/>
              <a:tabLst>
                <a:tab pos="354965" algn="l"/>
                <a:tab pos="355600" algn="l"/>
              </a:tabLst>
            </a:pPr>
            <a:r>
              <a:rPr lang="en-US" sz="1800" spc="40" dirty="0" smtClean="0">
                <a:solidFill>
                  <a:srgbClr val="124F5B"/>
                </a:solidFill>
                <a:latin typeface="Verdana"/>
                <a:cs typeface="Verdana"/>
              </a:rPr>
              <a:t>After analyzing the dataset we have got answers to some of the serious &amp; interesting facts which any of the android users would love to know. </a:t>
            </a:r>
          </a:p>
          <a:p>
            <a:pPr marL="36000" algn="just">
              <a:spcBef>
                <a:spcPts val="1200"/>
              </a:spcBef>
              <a:buClr>
                <a:srgbClr val="F5FCFF"/>
              </a:buClr>
              <a:buSzPct val="71428"/>
              <a:tabLst>
                <a:tab pos="354965" algn="l"/>
                <a:tab pos="355600" algn="l"/>
              </a:tabLst>
            </a:pPr>
            <a:r>
              <a:rPr lang="en-US" sz="1800" spc="40" dirty="0" smtClean="0">
                <a:solidFill>
                  <a:srgbClr val="124F5B"/>
                </a:solidFill>
                <a:latin typeface="Verdana"/>
                <a:cs typeface="Verdana"/>
              </a:rPr>
              <a:t>a)	Top 10 Highest rating Apps in google play store in terms of categories</a:t>
            </a:r>
          </a:p>
          <a:p>
            <a:pPr marL="36000" algn="just">
              <a:spcBef>
                <a:spcPts val="1200"/>
              </a:spcBef>
              <a:buClr>
                <a:srgbClr val="F5FCFF"/>
              </a:buClr>
              <a:buSzPct val="71428"/>
              <a:tabLst>
                <a:tab pos="354965" algn="l"/>
                <a:tab pos="355600" algn="l"/>
              </a:tabLst>
            </a:pPr>
            <a:r>
              <a:rPr lang="en-US" sz="1800" spc="40" dirty="0" smtClean="0">
                <a:solidFill>
                  <a:srgbClr val="124F5B"/>
                </a:solidFill>
                <a:latin typeface="Verdana"/>
                <a:cs typeface="Verdana"/>
              </a:rPr>
              <a:t>b)	Number of Application in terms of Category</a:t>
            </a:r>
          </a:p>
          <a:p>
            <a:pPr marL="36000" algn="just">
              <a:spcBef>
                <a:spcPts val="1200"/>
              </a:spcBef>
              <a:buClr>
                <a:srgbClr val="F5FCFF"/>
              </a:buClr>
              <a:buSzPct val="71428"/>
              <a:tabLst>
                <a:tab pos="354965" algn="l"/>
                <a:tab pos="355600" algn="l"/>
              </a:tabLst>
            </a:pPr>
            <a:r>
              <a:rPr lang="en-US" sz="1800" spc="40" dirty="0" smtClean="0">
                <a:solidFill>
                  <a:srgbClr val="124F5B"/>
                </a:solidFill>
                <a:latin typeface="Verdana"/>
                <a:cs typeface="Verdana"/>
              </a:rPr>
              <a:t>c)	Top 10 apps which has more downloads</a:t>
            </a:r>
          </a:p>
          <a:p>
            <a:pPr marL="36000" algn="just">
              <a:spcBef>
                <a:spcPts val="1200"/>
              </a:spcBef>
              <a:buClr>
                <a:srgbClr val="F5FCFF"/>
              </a:buClr>
              <a:buSzPct val="71428"/>
              <a:tabLst>
                <a:tab pos="354965" algn="l"/>
                <a:tab pos="355600" algn="l"/>
              </a:tabLst>
            </a:pPr>
            <a:r>
              <a:rPr lang="en-US" sz="1800" spc="40" dirty="0" smtClean="0">
                <a:solidFill>
                  <a:srgbClr val="124F5B"/>
                </a:solidFill>
                <a:latin typeface="Verdana"/>
                <a:cs typeface="Verdana"/>
              </a:rPr>
              <a:t>d)	Which 10 apps from the 'FAMILY' category are having the lowest rating and highest rating.</a:t>
            </a:r>
          </a:p>
          <a:p>
            <a:pPr marL="36000" algn="just">
              <a:spcBef>
                <a:spcPts val="1200"/>
              </a:spcBef>
              <a:buClr>
                <a:srgbClr val="F5FCFF"/>
              </a:buClr>
              <a:buSzPct val="71428"/>
              <a:tabLst>
                <a:tab pos="354965" algn="l"/>
                <a:tab pos="355600" algn="l"/>
              </a:tabLst>
            </a:pPr>
            <a:r>
              <a:rPr lang="en-US" sz="1800" spc="40" dirty="0" smtClean="0">
                <a:solidFill>
                  <a:srgbClr val="124F5B"/>
                </a:solidFill>
                <a:latin typeface="Verdana"/>
                <a:cs typeface="Verdana"/>
              </a:rPr>
              <a:t>e)	Free and Paid Apps</a:t>
            </a:r>
          </a:p>
          <a:p>
            <a:pPr marL="36000" algn="just">
              <a:spcBef>
                <a:spcPts val="1200"/>
              </a:spcBef>
              <a:buClr>
                <a:srgbClr val="F5FCFF"/>
              </a:buClr>
              <a:buSzPct val="71428"/>
              <a:tabLst>
                <a:tab pos="354965" algn="l"/>
                <a:tab pos="355600" algn="l"/>
              </a:tabLst>
            </a:pPr>
            <a:r>
              <a:rPr lang="en-US" sz="1800" spc="40" dirty="0" smtClean="0">
                <a:solidFill>
                  <a:srgbClr val="124F5B"/>
                </a:solidFill>
                <a:latin typeface="Verdana"/>
                <a:cs typeface="Verdana"/>
              </a:rPr>
              <a:t>f)	Relation between app category and app price</a:t>
            </a:r>
          </a:p>
          <a:p>
            <a:pPr marL="36000" algn="just">
              <a:spcBef>
                <a:spcPts val="1200"/>
              </a:spcBef>
              <a:buClr>
                <a:srgbClr val="F5FCFF"/>
              </a:buClr>
              <a:buSzPct val="71428"/>
              <a:tabLst>
                <a:tab pos="354965" algn="l"/>
                <a:tab pos="355600" algn="l"/>
              </a:tabLst>
            </a:pPr>
            <a:endParaRPr lang="en-US" sz="1400" dirty="0">
              <a:solidFill>
                <a:schemeClr val="accent5">
                  <a:lumMod val="50000"/>
                </a:schemeClr>
              </a:solidFill>
              <a:latin typeface="Verdana" panose="020B0604030504040204" pitchFamily="34" charset="0"/>
              <a:ea typeface="Verdana" panose="020B0604030504040204" pitchFamily="34" charset="0"/>
            </a:endParaRPr>
          </a:p>
        </p:txBody>
      </p:sp>
      <p:sp>
        <p:nvSpPr>
          <p:cNvPr id="6" name="object 2">
            <a:extLst>
              <a:ext uri="{FF2B5EF4-FFF2-40B4-BE49-F238E27FC236}">
                <a16:creationId xmlns:a16="http://schemas.microsoft.com/office/drawing/2014/main" id="{5B037C62-F3ED-5EF5-E947-5DAA8C8D198A}"/>
              </a:ext>
            </a:extLst>
          </p:cNvPr>
          <p:cNvSpPr txBox="1">
            <a:spLocks noGrp="1"/>
          </p:cNvSpPr>
          <p:nvPr>
            <p:ph type="title"/>
          </p:nvPr>
        </p:nvSpPr>
        <p:spPr>
          <a:xfrm>
            <a:off x="3323166" y="287868"/>
            <a:ext cx="2497667" cy="456535"/>
          </a:xfrm>
          <a:prstGeom prst="rect">
            <a:avLst/>
          </a:prstGeom>
        </p:spPr>
        <p:txBody>
          <a:bodyPr vert="horz" wrap="square" lIns="0" tIns="12700" rIns="0" bIns="0" rtlCol="0">
            <a:spAutoFit/>
          </a:bodyPr>
          <a:lstStyle/>
          <a:p>
            <a:pPr marL="12700">
              <a:lnSpc>
                <a:spcPct val="100000"/>
              </a:lnSpc>
              <a:spcBef>
                <a:spcPts val="100"/>
              </a:spcBef>
            </a:pPr>
            <a:r>
              <a:rPr sz="2800" b="1" spc="-5" dirty="0">
                <a:solidFill>
                  <a:schemeClr val="tx1"/>
                </a:solidFill>
                <a:latin typeface="Arial"/>
                <a:cs typeface="Arial"/>
              </a:rPr>
              <a:t>Conclusion’s</a:t>
            </a:r>
            <a:endParaRPr sz="2800" b="1" dirty="0">
              <a:solidFill>
                <a:schemeClr val="tx1"/>
              </a:solidFill>
              <a:latin typeface="Arial"/>
              <a:cs typeface="Arial"/>
            </a:endParaRPr>
          </a:p>
        </p:txBody>
      </p:sp>
    </p:spTree>
    <p:extLst>
      <p:ext uri="{BB962C8B-B14F-4D97-AF65-F5344CB8AC3E}">
        <p14:creationId xmlns:p14="http://schemas.microsoft.com/office/powerpoint/2010/main" val="22236792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BEB10521-4787-99E6-9F54-7931E35280FA}"/>
              </a:ext>
            </a:extLst>
          </p:cNvPr>
          <p:cNvSpPr txBox="1">
            <a:spLocks noGrp="1"/>
          </p:cNvSpPr>
          <p:nvPr>
            <p:ph type="title"/>
          </p:nvPr>
        </p:nvSpPr>
        <p:spPr>
          <a:xfrm>
            <a:off x="1435100" y="447802"/>
            <a:ext cx="7044054" cy="394980"/>
          </a:xfrm>
          <a:prstGeom prst="rect">
            <a:avLst/>
          </a:prstGeom>
        </p:spPr>
        <p:txBody>
          <a:bodyPr vert="horz" wrap="square" lIns="0" tIns="12700" rIns="0" bIns="0" rtlCol="0">
            <a:spAutoFit/>
          </a:bodyPr>
          <a:lstStyle/>
          <a:p>
            <a:pPr marL="12700" marR="5080">
              <a:lnSpc>
                <a:spcPct val="100000"/>
              </a:lnSpc>
              <a:spcBef>
                <a:spcPts val="100"/>
              </a:spcBef>
            </a:pPr>
            <a:r>
              <a:rPr sz="2400" b="1" dirty="0">
                <a:solidFill>
                  <a:schemeClr val="tx1"/>
                </a:solidFill>
                <a:latin typeface="+mn-lt"/>
                <a:cs typeface="Old Standard TT"/>
              </a:rPr>
              <a:t>WHY ANALYZE THE GOOGLE</a:t>
            </a:r>
            <a:r>
              <a:rPr sz="2400" b="1" spc="-135" dirty="0">
                <a:solidFill>
                  <a:schemeClr val="tx1"/>
                </a:solidFill>
                <a:latin typeface="+mn-lt"/>
                <a:cs typeface="Old Standard TT"/>
              </a:rPr>
              <a:t> </a:t>
            </a:r>
            <a:r>
              <a:rPr sz="2400" b="1" dirty="0">
                <a:solidFill>
                  <a:schemeClr val="tx1"/>
                </a:solidFill>
                <a:latin typeface="+mn-lt"/>
                <a:cs typeface="Old Standard TT"/>
              </a:rPr>
              <a:t>PLAY  </a:t>
            </a:r>
            <a:r>
              <a:rPr sz="2400" b="1" spc="-5" dirty="0">
                <a:solidFill>
                  <a:schemeClr val="tx1"/>
                </a:solidFill>
                <a:latin typeface="+mn-lt"/>
                <a:cs typeface="Old Standard TT"/>
              </a:rPr>
              <a:t>STORE?</a:t>
            </a:r>
            <a:endParaRPr sz="2400" b="1" dirty="0">
              <a:solidFill>
                <a:schemeClr val="tx1"/>
              </a:solidFill>
              <a:latin typeface="+mn-lt"/>
              <a:cs typeface="Old Standard TT"/>
            </a:endParaRPr>
          </a:p>
        </p:txBody>
      </p:sp>
      <p:sp>
        <p:nvSpPr>
          <p:cNvPr id="5" name="object 3">
            <a:extLst>
              <a:ext uri="{FF2B5EF4-FFF2-40B4-BE49-F238E27FC236}">
                <a16:creationId xmlns:a16="http://schemas.microsoft.com/office/drawing/2014/main" id="{80CD2816-BF5A-174A-066B-72339538AFED}"/>
              </a:ext>
            </a:extLst>
          </p:cNvPr>
          <p:cNvSpPr txBox="1"/>
          <p:nvPr/>
        </p:nvSpPr>
        <p:spPr>
          <a:xfrm>
            <a:off x="2135251" y="3167253"/>
            <a:ext cx="2499360" cy="1287780"/>
          </a:xfrm>
          <a:prstGeom prst="rect">
            <a:avLst/>
          </a:prstGeom>
        </p:spPr>
        <p:txBody>
          <a:bodyPr vert="horz" wrap="square" lIns="0" tIns="12700" rIns="0" bIns="0" rtlCol="0">
            <a:spAutoFit/>
          </a:bodyPr>
          <a:lstStyle/>
          <a:p>
            <a:pPr marL="12700" marR="5080">
              <a:lnSpc>
                <a:spcPct val="114999"/>
              </a:lnSpc>
              <a:spcBef>
                <a:spcPts val="100"/>
              </a:spcBef>
            </a:pPr>
            <a:r>
              <a:rPr sz="1800" dirty="0">
                <a:latin typeface="Arial"/>
                <a:cs typeface="Arial"/>
              </a:rPr>
              <a:t>What </a:t>
            </a:r>
            <a:r>
              <a:rPr sz="1800" spc="-5" dirty="0">
                <a:latin typeface="Arial"/>
                <a:cs typeface="Arial"/>
              </a:rPr>
              <a:t>makes an App  popular? Can </a:t>
            </a:r>
            <a:r>
              <a:rPr sz="1800" spc="-25" dirty="0">
                <a:latin typeface="Arial"/>
                <a:cs typeface="Arial"/>
              </a:rPr>
              <a:t>we </a:t>
            </a:r>
            <a:r>
              <a:rPr sz="1800" spc="-5" dirty="0">
                <a:latin typeface="Arial"/>
                <a:cs typeface="Arial"/>
              </a:rPr>
              <a:t>predict  how </a:t>
            </a:r>
            <a:r>
              <a:rPr sz="1800" spc="-10" dirty="0">
                <a:latin typeface="Arial"/>
                <a:cs typeface="Arial"/>
              </a:rPr>
              <a:t>popular </a:t>
            </a:r>
            <a:r>
              <a:rPr sz="1800" spc="-5" dirty="0">
                <a:latin typeface="Arial"/>
                <a:cs typeface="Arial"/>
              </a:rPr>
              <a:t>it’s </a:t>
            </a:r>
            <a:r>
              <a:rPr sz="1800" spc="-10" dirty="0">
                <a:latin typeface="Arial"/>
                <a:cs typeface="Arial"/>
              </a:rPr>
              <a:t>going </a:t>
            </a:r>
            <a:r>
              <a:rPr sz="1800" dirty="0">
                <a:latin typeface="Arial"/>
                <a:cs typeface="Arial"/>
              </a:rPr>
              <a:t>to  </a:t>
            </a:r>
            <a:r>
              <a:rPr sz="1800" spc="-10" dirty="0">
                <a:latin typeface="Arial"/>
                <a:cs typeface="Arial"/>
              </a:rPr>
              <a:t>be?</a:t>
            </a:r>
            <a:endParaRPr sz="1800" dirty="0">
              <a:latin typeface="Arial"/>
              <a:cs typeface="Arial"/>
            </a:endParaRPr>
          </a:p>
        </p:txBody>
      </p:sp>
      <p:sp>
        <p:nvSpPr>
          <p:cNvPr id="6" name="object 4">
            <a:extLst>
              <a:ext uri="{FF2B5EF4-FFF2-40B4-BE49-F238E27FC236}">
                <a16:creationId xmlns:a16="http://schemas.microsoft.com/office/drawing/2014/main" id="{A4A8CB1A-70C7-DC19-B1A7-2EC5A3BA4172}"/>
              </a:ext>
            </a:extLst>
          </p:cNvPr>
          <p:cNvSpPr txBox="1"/>
          <p:nvPr/>
        </p:nvSpPr>
        <p:spPr>
          <a:xfrm>
            <a:off x="2213610" y="1528064"/>
            <a:ext cx="1929764" cy="848994"/>
          </a:xfrm>
          <a:prstGeom prst="rect">
            <a:avLst/>
          </a:prstGeom>
        </p:spPr>
        <p:txBody>
          <a:bodyPr vert="horz" wrap="square" lIns="0" tIns="12700" rIns="0" bIns="0" rtlCol="0">
            <a:spAutoFit/>
          </a:bodyPr>
          <a:lstStyle/>
          <a:p>
            <a:pPr marL="12700" marR="5080" algn="just">
              <a:lnSpc>
                <a:spcPct val="100000"/>
              </a:lnSpc>
              <a:spcBef>
                <a:spcPts val="100"/>
              </a:spcBef>
            </a:pPr>
            <a:r>
              <a:rPr sz="1800" spc="-5" dirty="0">
                <a:latin typeface="Arial"/>
                <a:cs typeface="Arial"/>
              </a:rPr>
              <a:t>Mobile App</a:t>
            </a:r>
            <a:r>
              <a:rPr sz="1800" spc="-55" dirty="0">
                <a:latin typeface="Arial"/>
                <a:cs typeface="Arial"/>
              </a:rPr>
              <a:t> </a:t>
            </a:r>
            <a:r>
              <a:rPr sz="1800" spc="-5" dirty="0">
                <a:latin typeface="Arial"/>
                <a:cs typeface="Arial"/>
              </a:rPr>
              <a:t>Market  is </a:t>
            </a:r>
            <a:r>
              <a:rPr sz="1800" dirty="0">
                <a:latin typeface="Arial"/>
                <a:cs typeface="Arial"/>
              </a:rPr>
              <a:t>set to </a:t>
            </a:r>
            <a:r>
              <a:rPr sz="1800" spc="-5" dirty="0">
                <a:latin typeface="Arial"/>
                <a:cs typeface="Arial"/>
              </a:rPr>
              <a:t>grow 20%  by</a:t>
            </a:r>
            <a:r>
              <a:rPr sz="1800" spc="-10" dirty="0">
                <a:latin typeface="Arial"/>
                <a:cs typeface="Arial"/>
              </a:rPr>
              <a:t> </a:t>
            </a:r>
            <a:r>
              <a:rPr sz="1800" spc="-5" dirty="0">
                <a:latin typeface="Arial"/>
                <a:cs typeface="Arial"/>
              </a:rPr>
              <a:t>2023</a:t>
            </a:r>
            <a:endParaRPr sz="1800" dirty="0">
              <a:latin typeface="Arial"/>
              <a:cs typeface="Arial"/>
            </a:endParaRPr>
          </a:p>
        </p:txBody>
      </p:sp>
      <p:sp>
        <p:nvSpPr>
          <p:cNvPr id="7" name="object 5">
            <a:extLst>
              <a:ext uri="{FF2B5EF4-FFF2-40B4-BE49-F238E27FC236}">
                <a16:creationId xmlns:a16="http://schemas.microsoft.com/office/drawing/2014/main" id="{D77ACECB-D564-37AF-C581-ABD988E8C931}"/>
              </a:ext>
            </a:extLst>
          </p:cNvPr>
          <p:cNvSpPr txBox="1"/>
          <p:nvPr/>
        </p:nvSpPr>
        <p:spPr>
          <a:xfrm>
            <a:off x="6053454" y="1528064"/>
            <a:ext cx="2108200" cy="848994"/>
          </a:xfrm>
          <a:prstGeom prst="rect">
            <a:avLst/>
          </a:prstGeom>
        </p:spPr>
        <p:txBody>
          <a:bodyPr vert="horz" wrap="square" lIns="0" tIns="12700" rIns="0" bIns="0" rtlCol="0">
            <a:spAutoFit/>
          </a:bodyPr>
          <a:lstStyle/>
          <a:p>
            <a:pPr marL="12700" marR="5080">
              <a:lnSpc>
                <a:spcPct val="100000"/>
              </a:lnSpc>
              <a:spcBef>
                <a:spcPts val="100"/>
              </a:spcBef>
            </a:pPr>
            <a:r>
              <a:rPr sz="1800" spc="-5" dirty="0">
                <a:latin typeface="Arial"/>
                <a:cs typeface="Arial"/>
              </a:rPr>
              <a:t>Android Apps  comprise </a:t>
            </a:r>
            <a:r>
              <a:rPr sz="1800" spc="-10" dirty="0">
                <a:latin typeface="Arial"/>
                <a:cs typeface="Arial"/>
              </a:rPr>
              <a:t>90% </a:t>
            </a:r>
            <a:r>
              <a:rPr sz="1800" spc="-5" dirty="0">
                <a:latin typeface="Arial"/>
                <a:cs typeface="Arial"/>
              </a:rPr>
              <a:t>of</a:t>
            </a:r>
            <a:r>
              <a:rPr sz="1800" spc="-45" dirty="0">
                <a:latin typeface="Arial"/>
                <a:cs typeface="Arial"/>
              </a:rPr>
              <a:t> </a:t>
            </a:r>
            <a:r>
              <a:rPr sz="1800" dirty="0">
                <a:latin typeface="Arial"/>
                <a:cs typeface="Arial"/>
              </a:rPr>
              <a:t>the  </a:t>
            </a:r>
            <a:r>
              <a:rPr sz="1800" spc="-5" dirty="0">
                <a:latin typeface="Arial"/>
                <a:cs typeface="Arial"/>
              </a:rPr>
              <a:t>Mobile App</a:t>
            </a:r>
            <a:r>
              <a:rPr sz="1800" spc="-15" dirty="0">
                <a:latin typeface="Arial"/>
                <a:cs typeface="Arial"/>
              </a:rPr>
              <a:t> </a:t>
            </a:r>
            <a:r>
              <a:rPr sz="1800" spc="-5" dirty="0">
                <a:latin typeface="Arial"/>
                <a:cs typeface="Arial"/>
              </a:rPr>
              <a:t>Market</a:t>
            </a:r>
            <a:endParaRPr sz="1800" dirty="0">
              <a:latin typeface="Arial"/>
              <a:cs typeface="Arial"/>
            </a:endParaRPr>
          </a:p>
        </p:txBody>
      </p:sp>
      <p:sp>
        <p:nvSpPr>
          <p:cNvPr id="8" name="object 6">
            <a:extLst>
              <a:ext uri="{FF2B5EF4-FFF2-40B4-BE49-F238E27FC236}">
                <a16:creationId xmlns:a16="http://schemas.microsoft.com/office/drawing/2014/main" id="{AAD8DAFE-4EC7-90E6-5D45-43ABBAC9DB34}"/>
              </a:ext>
            </a:extLst>
          </p:cNvPr>
          <p:cNvSpPr txBox="1"/>
          <p:nvPr/>
        </p:nvSpPr>
        <p:spPr>
          <a:xfrm>
            <a:off x="6053454" y="3136899"/>
            <a:ext cx="2425700" cy="1287780"/>
          </a:xfrm>
          <a:prstGeom prst="rect">
            <a:avLst/>
          </a:prstGeom>
        </p:spPr>
        <p:txBody>
          <a:bodyPr vert="horz" wrap="square" lIns="0" tIns="12700" rIns="0" bIns="0" rtlCol="0">
            <a:spAutoFit/>
          </a:bodyPr>
          <a:lstStyle/>
          <a:p>
            <a:pPr marL="12700" marR="5080">
              <a:lnSpc>
                <a:spcPct val="114999"/>
              </a:lnSpc>
              <a:spcBef>
                <a:spcPts val="100"/>
              </a:spcBef>
            </a:pPr>
            <a:r>
              <a:rPr sz="1800" dirty="0">
                <a:latin typeface="Arial"/>
                <a:cs typeface="Arial"/>
              </a:rPr>
              <a:t>What </a:t>
            </a:r>
            <a:r>
              <a:rPr sz="1800" spc="-5" dirty="0">
                <a:latin typeface="Arial"/>
                <a:cs typeface="Arial"/>
              </a:rPr>
              <a:t>are some  interesting patterns in  user behavior related</a:t>
            </a:r>
            <a:r>
              <a:rPr sz="1800" spc="-30" dirty="0">
                <a:latin typeface="Arial"/>
                <a:cs typeface="Arial"/>
              </a:rPr>
              <a:t> </a:t>
            </a:r>
            <a:r>
              <a:rPr sz="1800" dirty="0">
                <a:latin typeface="Arial"/>
                <a:cs typeface="Arial"/>
              </a:rPr>
              <a:t>to  </a:t>
            </a:r>
            <a:r>
              <a:rPr sz="1800" spc="-5" dirty="0">
                <a:latin typeface="Arial"/>
                <a:cs typeface="Arial"/>
              </a:rPr>
              <a:t>app usage </a:t>
            </a:r>
            <a:r>
              <a:rPr sz="1800" dirty="0">
                <a:latin typeface="Arial"/>
                <a:cs typeface="Arial"/>
              </a:rPr>
              <a:t>&amp;</a:t>
            </a:r>
            <a:r>
              <a:rPr sz="1800" spc="-55" dirty="0">
                <a:latin typeface="Arial"/>
                <a:cs typeface="Arial"/>
              </a:rPr>
              <a:t> </a:t>
            </a:r>
            <a:r>
              <a:rPr sz="1800" spc="-5" dirty="0">
                <a:latin typeface="Arial"/>
                <a:cs typeface="Arial"/>
              </a:rPr>
              <a:t>feedback</a:t>
            </a:r>
            <a:r>
              <a:rPr sz="1800" spc="-5" dirty="0">
                <a:solidFill>
                  <a:srgbClr val="FFFFFF"/>
                </a:solidFill>
                <a:latin typeface="Arial"/>
                <a:cs typeface="Arial"/>
              </a:rPr>
              <a:t>?</a:t>
            </a:r>
            <a:endParaRPr sz="1800" dirty="0">
              <a:latin typeface="Arial"/>
              <a:cs typeface="Arial"/>
            </a:endParaRPr>
          </a:p>
        </p:txBody>
      </p:sp>
      <p:sp>
        <p:nvSpPr>
          <p:cNvPr id="9" name="object 7">
            <a:extLst>
              <a:ext uri="{FF2B5EF4-FFF2-40B4-BE49-F238E27FC236}">
                <a16:creationId xmlns:a16="http://schemas.microsoft.com/office/drawing/2014/main" id="{9A33E1E1-F45A-804C-2DB3-7BC9EA033D01}"/>
              </a:ext>
            </a:extLst>
          </p:cNvPr>
          <p:cNvSpPr/>
          <p:nvPr/>
        </p:nvSpPr>
        <p:spPr>
          <a:xfrm>
            <a:off x="943355" y="1420367"/>
            <a:ext cx="960119" cy="961643"/>
          </a:xfrm>
          <a:prstGeom prst="rect">
            <a:avLst/>
          </a:prstGeom>
          <a:blipFill>
            <a:blip r:embed="rId2" cstate="print"/>
            <a:stretch>
              <a:fillRect/>
            </a:stretch>
          </a:blipFill>
        </p:spPr>
        <p:txBody>
          <a:bodyPr wrap="square" lIns="0" tIns="0" rIns="0" bIns="0" rtlCol="0"/>
          <a:lstStyle/>
          <a:p>
            <a:endParaRPr/>
          </a:p>
        </p:txBody>
      </p:sp>
      <p:sp>
        <p:nvSpPr>
          <p:cNvPr id="10" name="object 8">
            <a:extLst>
              <a:ext uri="{FF2B5EF4-FFF2-40B4-BE49-F238E27FC236}">
                <a16:creationId xmlns:a16="http://schemas.microsoft.com/office/drawing/2014/main" id="{43062C6C-7F90-F74A-0AEE-E718ADFD2ED9}"/>
              </a:ext>
            </a:extLst>
          </p:cNvPr>
          <p:cNvSpPr/>
          <p:nvPr/>
        </p:nvSpPr>
        <p:spPr>
          <a:xfrm>
            <a:off x="4919471" y="3182111"/>
            <a:ext cx="926591" cy="928116"/>
          </a:xfrm>
          <a:prstGeom prst="rect">
            <a:avLst/>
          </a:prstGeom>
          <a:blipFill>
            <a:blip r:embed="rId3"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2B4FD7B8-35BB-E21C-F2F6-F9BC98F77EBC}"/>
              </a:ext>
            </a:extLst>
          </p:cNvPr>
          <p:cNvSpPr/>
          <p:nvPr/>
        </p:nvSpPr>
        <p:spPr>
          <a:xfrm>
            <a:off x="943355" y="3157727"/>
            <a:ext cx="960119" cy="960120"/>
          </a:xfrm>
          <a:prstGeom prst="rect">
            <a:avLst/>
          </a:prstGeom>
          <a:blipFill>
            <a:blip r:embed="rId4" cstate="print"/>
            <a:stretch>
              <a:fillRect/>
            </a:stretch>
          </a:blipFill>
        </p:spPr>
        <p:txBody>
          <a:bodyPr wrap="square" lIns="0" tIns="0" rIns="0" bIns="0" rtlCol="0"/>
          <a:lstStyle/>
          <a:p>
            <a:endParaRPr/>
          </a:p>
        </p:txBody>
      </p:sp>
      <p:sp>
        <p:nvSpPr>
          <p:cNvPr id="12" name="object 10">
            <a:extLst>
              <a:ext uri="{FF2B5EF4-FFF2-40B4-BE49-F238E27FC236}">
                <a16:creationId xmlns:a16="http://schemas.microsoft.com/office/drawing/2014/main" id="{77BBFFFD-6C42-9BBE-284E-787A1D413124}"/>
              </a:ext>
            </a:extLst>
          </p:cNvPr>
          <p:cNvSpPr/>
          <p:nvPr/>
        </p:nvSpPr>
        <p:spPr>
          <a:xfrm>
            <a:off x="4791455" y="1447800"/>
            <a:ext cx="961644" cy="960119"/>
          </a:xfrm>
          <a:prstGeom prst="rect">
            <a:avLst/>
          </a:prstGeom>
          <a:blipFill>
            <a:blip r:embed="rId5" cstate="print"/>
            <a:stretch>
              <a:fillRect/>
            </a:stretch>
          </a:blipFill>
        </p:spPr>
        <p:txBody>
          <a:bodyPr wrap="square" lIns="0" tIns="0" rIns="0" bIns="0" rtlCol="0"/>
          <a:lstStyle/>
          <a:p>
            <a:endParaRPr/>
          </a:p>
        </p:txBody>
      </p:sp>
      <p:grpSp>
        <p:nvGrpSpPr>
          <p:cNvPr id="13" name="object 11">
            <a:extLst>
              <a:ext uri="{FF2B5EF4-FFF2-40B4-BE49-F238E27FC236}">
                <a16:creationId xmlns:a16="http://schemas.microsoft.com/office/drawing/2014/main" id="{0F058FC5-E244-86E2-C974-BDEDAA6684A1}"/>
              </a:ext>
            </a:extLst>
          </p:cNvPr>
          <p:cNvGrpSpPr/>
          <p:nvPr/>
        </p:nvGrpSpPr>
        <p:grpSpPr>
          <a:xfrm>
            <a:off x="538542" y="321949"/>
            <a:ext cx="809625" cy="809625"/>
            <a:chOff x="478536" y="263652"/>
            <a:chExt cx="809625" cy="809625"/>
          </a:xfrm>
        </p:grpSpPr>
        <p:sp>
          <p:nvSpPr>
            <p:cNvPr id="14" name="object 12">
              <a:extLst>
                <a:ext uri="{FF2B5EF4-FFF2-40B4-BE49-F238E27FC236}">
                  <a16:creationId xmlns:a16="http://schemas.microsoft.com/office/drawing/2014/main" id="{4D8D772D-AFBB-4ACB-F361-565F3DAEA2E9}"/>
                </a:ext>
              </a:extLst>
            </p:cNvPr>
            <p:cNvSpPr/>
            <p:nvPr/>
          </p:nvSpPr>
          <p:spPr>
            <a:xfrm>
              <a:off x="478536" y="263652"/>
              <a:ext cx="809244" cy="809244"/>
            </a:xfrm>
            <a:prstGeom prst="rect">
              <a:avLst/>
            </a:prstGeom>
            <a:blipFill>
              <a:blip r:embed="rId6" cstate="print"/>
              <a:stretch>
                <a:fillRect/>
              </a:stretch>
            </a:blipFill>
          </p:spPr>
          <p:txBody>
            <a:bodyPr wrap="square" lIns="0" tIns="0" rIns="0" bIns="0" rtlCol="0"/>
            <a:lstStyle/>
            <a:p>
              <a:endParaRPr/>
            </a:p>
          </p:txBody>
        </p:sp>
        <p:sp>
          <p:nvSpPr>
            <p:cNvPr id="15" name="object 13">
              <a:extLst>
                <a:ext uri="{FF2B5EF4-FFF2-40B4-BE49-F238E27FC236}">
                  <a16:creationId xmlns:a16="http://schemas.microsoft.com/office/drawing/2014/main" id="{8D8E3E2E-05AB-2068-566A-844B562623E6}"/>
                </a:ext>
              </a:extLst>
            </p:cNvPr>
            <p:cNvSpPr/>
            <p:nvPr/>
          </p:nvSpPr>
          <p:spPr>
            <a:xfrm>
              <a:off x="537972" y="303276"/>
              <a:ext cx="694944" cy="696468"/>
            </a:xfrm>
            <a:prstGeom prst="rect">
              <a:avLst/>
            </a:prstGeom>
            <a:blipFill>
              <a:blip r:embed="rId7"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411183641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a:extLst>
              <a:ext uri="{FF2B5EF4-FFF2-40B4-BE49-F238E27FC236}">
                <a16:creationId xmlns:a16="http://schemas.microsoft.com/office/drawing/2014/main" id="{D5D29F90-EB04-2B3B-C52F-367E7D427F7E}"/>
              </a:ext>
            </a:extLst>
          </p:cNvPr>
          <p:cNvPicPr/>
          <p:nvPr/>
        </p:nvPicPr>
        <p:blipFill>
          <a:blip r:embed="rId2" cstate="print">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2700867" y="701995"/>
            <a:ext cx="4367701" cy="3925775"/>
          </a:xfrm>
          <a:prstGeom prst="rect">
            <a:avLst/>
          </a:prstGeom>
        </p:spPr>
      </p:pic>
    </p:spTree>
    <p:extLst>
      <p:ext uri="{BB962C8B-B14F-4D97-AF65-F5344CB8AC3E}">
        <p14:creationId xmlns:p14="http://schemas.microsoft.com/office/powerpoint/2010/main" val="39042356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3"/>
          <p:cNvSpPr txBox="1"/>
          <p:nvPr/>
        </p:nvSpPr>
        <p:spPr>
          <a:xfrm>
            <a:off x="907647" y="153041"/>
            <a:ext cx="6247237" cy="46767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2800" b="1" i="0" u="none" strike="noStrike" cap="none" dirty="0">
                <a:solidFill>
                  <a:schemeClr val="dk1"/>
                </a:solidFill>
                <a:latin typeface="Arial"/>
                <a:ea typeface="Arial"/>
                <a:cs typeface="Arial"/>
                <a:sym typeface="Arial"/>
              </a:rPr>
              <a:t>Introduction</a:t>
            </a:r>
            <a:endParaRPr sz="2800" dirty="0"/>
          </a:p>
        </p:txBody>
      </p:sp>
      <p:pic>
        <p:nvPicPr>
          <p:cNvPr id="6" name="Picture 5" hidden="1">
            <a:extLst>
              <a:ext uri="{FF2B5EF4-FFF2-40B4-BE49-F238E27FC236}">
                <a16:creationId xmlns:a16="http://schemas.microsoft.com/office/drawing/2014/main" id="{EC85476F-92CE-0BB6-50AE-A33BBE2D9E0A}"/>
              </a:ext>
            </a:extLst>
          </p:cNvPr>
          <p:cNvPicPr>
            <a:picLocks noChangeAspect="1"/>
          </p:cNvPicPr>
          <p:nvPr/>
        </p:nvPicPr>
        <p:blipFill>
          <a:blip r:embed="rId3"/>
          <a:stretch>
            <a:fillRect/>
          </a:stretch>
        </p:blipFill>
        <p:spPr>
          <a:xfrm>
            <a:off x="209405" y="830638"/>
            <a:ext cx="8674811" cy="3762302"/>
          </a:xfrm>
          <a:prstGeom prst="rect">
            <a:avLst/>
          </a:prstGeom>
        </p:spPr>
      </p:pic>
      <p:sp>
        <p:nvSpPr>
          <p:cNvPr id="899" name="Google Shape;899;p3"/>
          <p:cNvSpPr txBox="1"/>
          <p:nvPr/>
        </p:nvSpPr>
        <p:spPr>
          <a:xfrm>
            <a:off x="723900" y="896802"/>
            <a:ext cx="7302500" cy="3827598"/>
          </a:xfrm>
          <a:prstGeom prst="rect">
            <a:avLst/>
          </a:prstGeom>
          <a:noFill/>
          <a:ln>
            <a:noFill/>
          </a:ln>
        </p:spPr>
        <p:style>
          <a:lnRef idx="0">
            <a:scrgbClr r="0" g="0" b="0"/>
          </a:lnRef>
          <a:fillRef idx="0">
            <a:scrgbClr r="0" g="0" b="0"/>
          </a:fillRef>
          <a:effectRef idx="0">
            <a:scrgbClr r="0" g="0" b="0"/>
          </a:effectRef>
          <a:fontRef idx="minor">
            <a:schemeClr val="accent5"/>
          </a:fontRef>
        </p:style>
        <p:txBody>
          <a:bodyPr spcFirstLastPara="1" wrap="square" lIns="91425" tIns="45700" rIns="91425" bIns="45700" anchor="t" anchorCtr="0">
            <a:noAutofit/>
          </a:bodyPr>
          <a:lstStyle/>
          <a:p>
            <a:r>
              <a:rPr lang="en-US" sz="1800" dirty="0">
                <a:solidFill>
                  <a:schemeClr val="bg2">
                    <a:lumMod val="10000"/>
                  </a:schemeClr>
                </a:solidFill>
              </a:rPr>
              <a:t>Play  store  is  an  Android  Market  serves  as  the  official  app  store  for  certified  devices  running  on  the Android  Operating  system.  Developed  and  Operated by  Google,   launched  on  6th  March,  2012. </a:t>
            </a:r>
          </a:p>
          <a:p>
            <a:r>
              <a:rPr lang="en-US" sz="1800" dirty="0">
                <a:solidFill>
                  <a:schemeClr val="bg2">
                    <a:lumMod val="10000"/>
                  </a:schemeClr>
                </a:solidFill>
              </a:rPr>
              <a:t> Approximately  3.48  million  apps  are  in  the  Play  store.  Play  store  apps  have  their  own  features  such  as  Ratings,  Reviews,  Size  and  more.  From  the  problem  statement  given,  we  should  analyze  the  given  database  and  should  come  up  with  the  key  factors  that  increased  the  number  of  users,  long  term  usage  etc.,  the  objective  of  this  project  is  to  deliver  insights  to  understand  customer  demands  better  and  thus  help  developers  to  popularize the product. </a:t>
            </a:r>
          </a:p>
          <a:p>
            <a:pPr marL="216000" indent="-72000" algn="just">
              <a:lnSpc>
                <a:spcPct val="100000"/>
              </a:lnSpc>
              <a:buClr>
                <a:srgbClr val="000000"/>
              </a:buClr>
              <a:buFont typeface="Arial"/>
              <a:buChar char="•"/>
            </a:pPr>
            <a:endParaRPr lang="en-US" b="0" strike="noStrike" spc="-1" dirty="0">
              <a:solidFill>
                <a:srgbClr val="000000"/>
              </a:solidFill>
              <a:latin typeface="Verdana" panose="020B0604030504040204" pitchFamily="34" charset="0"/>
              <a:ea typeface="Verdana" panose="020B0604030504040204" pitchFamily="34" charset="0"/>
            </a:endParaRPr>
          </a:p>
          <a:p>
            <a:pPr marL="216000" indent="-72000" algn="just">
              <a:lnSpc>
                <a:spcPct val="100000"/>
              </a:lnSpc>
              <a:buClr>
                <a:srgbClr val="000000"/>
              </a:buClr>
              <a:buFont typeface="Arial"/>
              <a:buChar char="•"/>
            </a:pPr>
            <a:endParaRPr lang="en-US" spc="-1" dirty="0">
              <a:latin typeface="Verdana" panose="020B0604030504040204" pitchFamily="34" charset="0"/>
              <a:ea typeface="Verdana" panose="020B0604030504040204" pitchFamily="34" charset="0"/>
            </a:endParaRPr>
          </a:p>
          <a:p>
            <a:pPr marL="216000" indent="-72000" algn="just">
              <a:lnSpc>
                <a:spcPct val="100000"/>
              </a:lnSpc>
              <a:buClr>
                <a:srgbClr val="000000"/>
              </a:buClr>
              <a:buFont typeface="Arial"/>
              <a:buChar char="•"/>
            </a:pPr>
            <a:endParaRPr lang="en-US" b="0" strike="noStrike" spc="-1" dirty="0">
              <a:latin typeface="Verdana" panose="020B0604030504040204" pitchFamily="34" charset="0"/>
              <a:ea typeface="Verdana" panose="020B0604030504040204" pitchFamily="34" charset="0"/>
            </a:endParaRPr>
          </a:p>
        </p:txBody>
      </p:sp>
      <p:grpSp>
        <p:nvGrpSpPr>
          <p:cNvPr id="7" name="object 11">
            <a:extLst>
              <a:ext uri="{FF2B5EF4-FFF2-40B4-BE49-F238E27FC236}">
                <a16:creationId xmlns:a16="http://schemas.microsoft.com/office/drawing/2014/main" id="{26488315-CA70-D11C-3D79-7B19ABB9E130}"/>
              </a:ext>
            </a:extLst>
          </p:cNvPr>
          <p:cNvGrpSpPr/>
          <p:nvPr/>
        </p:nvGrpSpPr>
        <p:grpSpPr>
          <a:xfrm>
            <a:off x="390926" y="195517"/>
            <a:ext cx="481593" cy="467670"/>
            <a:chOff x="478536" y="263652"/>
            <a:chExt cx="809625" cy="809625"/>
          </a:xfrm>
        </p:grpSpPr>
        <p:sp>
          <p:nvSpPr>
            <p:cNvPr id="8" name="object 12">
              <a:extLst>
                <a:ext uri="{FF2B5EF4-FFF2-40B4-BE49-F238E27FC236}">
                  <a16:creationId xmlns:a16="http://schemas.microsoft.com/office/drawing/2014/main" id="{9E68BC6A-CB96-1349-FA30-D4363F9F52AA}"/>
                </a:ext>
              </a:extLst>
            </p:cNvPr>
            <p:cNvSpPr/>
            <p:nvPr/>
          </p:nvSpPr>
          <p:spPr>
            <a:xfrm>
              <a:off x="478536" y="263652"/>
              <a:ext cx="809244" cy="809244"/>
            </a:xfrm>
            <a:prstGeom prst="rect">
              <a:avLst/>
            </a:prstGeom>
            <a:blipFill>
              <a:blip r:embed="rId4" cstate="print"/>
              <a:stretch>
                <a:fillRect/>
              </a:stretch>
            </a:blipFill>
          </p:spPr>
          <p:txBody>
            <a:bodyPr wrap="square" lIns="0" tIns="0" rIns="0" bIns="0" rtlCol="0"/>
            <a:lstStyle/>
            <a:p>
              <a:endParaRPr/>
            </a:p>
          </p:txBody>
        </p:sp>
        <p:sp>
          <p:nvSpPr>
            <p:cNvPr id="9" name="object 13">
              <a:extLst>
                <a:ext uri="{FF2B5EF4-FFF2-40B4-BE49-F238E27FC236}">
                  <a16:creationId xmlns:a16="http://schemas.microsoft.com/office/drawing/2014/main" id="{51F5063F-1AF7-519D-D849-B1A21D641555}"/>
                </a:ext>
              </a:extLst>
            </p:cNvPr>
            <p:cNvSpPr/>
            <p:nvPr/>
          </p:nvSpPr>
          <p:spPr>
            <a:xfrm>
              <a:off x="537972" y="303276"/>
              <a:ext cx="694944" cy="696468"/>
            </a:xfrm>
            <a:prstGeom prst="rect">
              <a:avLst/>
            </a:prstGeom>
            <a:blipFill>
              <a:blip r:embed="rId5" cstate="print"/>
              <a:stretch>
                <a:fillRect/>
              </a:stretch>
            </a:blipFill>
          </p:spPr>
          <p:txBody>
            <a:bodyPr wrap="square" lIns="0" tIns="0" rIns="0" bIns="0" rtlCol="0"/>
            <a:lstStyle/>
            <a:p>
              <a:endParaRPr/>
            </a:p>
          </p:txBody>
        </p:sp>
      </p:grpSp>
      <p:sp>
        <p:nvSpPr>
          <p:cNvPr id="13" name="object 3">
            <a:extLst>
              <a:ext uri="{FF2B5EF4-FFF2-40B4-BE49-F238E27FC236}">
                <a16:creationId xmlns:a16="http://schemas.microsoft.com/office/drawing/2014/main" id="{1D2F6D7D-1B9E-1F8E-DAD9-A3A0D5CD1B09}"/>
              </a:ext>
            </a:extLst>
          </p:cNvPr>
          <p:cNvSpPr/>
          <p:nvPr/>
        </p:nvSpPr>
        <p:spPr>
          <a:xfrm flipV="1">
            <a:off x="0" y="386874"/>
            <a:ext cx="8898467" cy="4623275"/>
          </a:xfrm>
          <a:prstGeom prst="rect">
            <a:avLst/>
          </a:prstGeom>
          <a:blipFill>
            <a:blip r:embed="rId6" cstate="print"/>
            <a:stretch>
              <a:fillRect/>
            </a:stretch>
          </a:blipFill>
          <a:ln>
            <a:noFill/>
          </a:ln>
          <a:effectLst/>
          <a:scene3d>
            <a:camera prst="orthographicFront">
              <a:rot lat="0" lon="0" rev="0"/>
            </a:camera>
            <a:lightRig rig="chilly" dir="t">
              <a:rot lat="0" lon="0" rev="18480000"/>
            </a:lightRig>
          </a:scene3d>
          <a:sp3d prstMaterial="clear">
            <a:bevelT h="63500"/>
          </a:sp3d>
        </p:spPr>
        <p:txBody>
          <a:bodyPr wrap="square" lIns="0" tIns="0" rIns="0" bIns="0" rtlCol="0"/>
          <a:lstStyle/>
          <a:p>
            <a:pPr>
              <a:lnSpc>
                <a:spcPct val="150000"/>
              </a:lnSpc>
            </a:pP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03825"/>
            <a:ext cx="3689985" cy="452120"/>
          </a:xfrm>
          <a:prstGeom prst="rect">
            <a:avLst/>
          </a:prstGeom>
        </p:spPr>
        <p:txBody>
          <a:bodyPr vert="horz" wrap="square" lIns="0" tIns="12700" rIns="0" bIns="0" rtlCol="0">
            <a:spAutoFit/>
          </a:bodyPr>
          <a:lstStyle/>
          <a:p>
            <a:pPr marL="12700">
              <a:lnSpc>
                <a:spcPct val="100000"/>
              </a:lnSpc>
              <a:spcBef>
                <a:spcPts val="100"/>
              </a:spcBef>
            </a:pPr>
            <a:r>
              <a:rPr sz="2800" spc="-85" dirty="0"/>
              <a:t>Problem</a:t>
            </a:r>
            <a:r>
              <a:rPr sz="2800" spc="-225" dirty="0"/>
              <a:t> </a:t>
            </a:r>
            <a:r>
              <a:rPr sz="2800" spc="-95" dirty="0"/>
              <a:t>Statement</a:t>
            </a:r>
            <a:endParaRPr sz="2800" dirty="0"/>
          </a:p>
        </p:txBody>
      </p:sp>
      <p:sp>
        <p:nvSpPr>
          <p:cNvPr id="3" name="object 3"/>
          <p:cNvSpPr txBox="1"/>
          <p:nvPr/>
        </p:nvSpPr>
        <p:spPr>
          <a:xfrm>
            <a:off x="384724" y="1044940"/>
            <a:ext cx="8370570" cy="3924664"/>
          </a:xfrm>
          <a:prstGeom prst="rect">
            <a:avLst/>
          </a:prstGeom>
        </p:spPr>
        <p:txBody>
          <a:bodyPr vert="horz" wrap="square" lIns="0" tIns="12700" rIns="0" bIns="0" rtlCol="0">
            <a:spAutoFit/>
          </a:bodyPr>
          <a:lstStyle/>
          <a:p>
            <a:pPr marL="469265" marR="58419" indent="-457200" algn="just">
              <a:lnSpc>
                <a:spcPct val="114999"/>
              </a:lnSpc>
              <a:spcBef>
                <a:spcPts val="100"/>
              </a:spcBef>
              <a:buFont typeface="AoyagiKouzanFontT"/>
              <a:buChar char="❏"/>
              <a:tabLst>
                <a:tab pos="469900" algn="l"/>
              </a:tabLst>
            </a:pPr>
            <a:r>
              <a:rPr sz="1800" spc="-10" dirty="0">
                <a:solidFill>
                  <a:srgbClr val="124F5B"/>
                </a:solidFill>
                <a:latin typeface="Verdana"/>
                <a:cs typeface="Verdana"/>
              </a:rPr>
              <a:t>Two </a:t>
            </a:r>
            <a:r>
              <a:rPr sz="1800" dirty="0">
                <a:solidFill>
                  <a:srgbClr val="124F5B"/>
                </a:solidFill>
                <a:latin typeface="Verdana"/>
                <a:cs typeface="Verdana"/>
              </a:rPr>
              <a:t>datasets </a:t>
            </a:r>
            <a:r>
              <a:rPr sz="1800" spc="-30" dirty="0">
                <a:solidFill>
                  <a:srgbClr val="124F5B"/>
                </a:solidFill>
                <a:latin typeface="Verdana"/>
                <a:cs typeface="Verdana"/>
              </a:rPr>
              <a:t>are </a:t>
            </a:r>
            <a:r>
              <a:rPr sz="1800" spc="-15" dirty="0">
                <a:solidFill>
                  <a:srgbClr val="124F5B"/>
                </a:solidFill>
                <a:latin typeface="Verdana"/>
                <a:cs typeface="Verdana"/>
              </a:rPr>
              <a:t>provided, </a:t>
            </a:r>
            <a:r>
              <a:rPr sz="1800" spc="40" dirty="0">
                <a:solidFill>
                  <a:srgbClr val="124F5B"/>
                </a:solidFill>
                <a:latin typeface="Verdana"/>
                <a:cs typeface="Verdana"/>
              </a:rPr>
              <a:t>one </a:t>
            </a:r>
            <a:r>
              <a:rPr sz="1800" spc="50" dirty="0">
                <a:solidFill>
                  <a:srgbClr val="124F5B"/>
                </a:solidFill>
                <a:latin typeface="Verdana"/>
                <a:cs typeface="Verdana"/>
              </a:rPr>
              <a:t>with </a:t>
            </a:r>
            <a:r>
              <a:rPr sz="1800" b="1" spc="-65" dirty="0">
                <a:solidFill>
                  <a:srgbClr val="124F5B"/>
                </a:solidFill>
                <a:latin typeface="Verdana"/>
                <a:cs typeface="Verdana"/>
              </a:rPr>
              <a:t>basic </a:t>
            </a:r>
            <a:r>
              <a:rPr sz="1800" b="1" spc="-65" dirty="0" smtClean="0">
                <a:solidFill>
                  <a:srgbClr val="124F5B"/>
                </a:solidFill>
                <a:latin typeface="Verdana"/>
                <a:cs typeface="Verdana"/>
              </a:rPr>
              <a:t>information</a:t>
            </a:r>
            <a:r>
              <a:rPr lang="en-US" sz="1800" b="1" spc="-65" dirty="0" smtClean="0">
                <a:solidFill>
                  <a:srgbClr val="124F5B"/>
                </a:solidFill>
                <a:latin typeface="Verdana"/>
                <a:cs typeface="Verdana"/>
              </a:rPr>
              <a:t> (play store Data.csv</a:t>
            </a:r>
            <a:r>
              <a:rPr sz="1800" b="1" spc="-65" dirty="0" smtClean="0">
                <a:solidFill>
                  <a:srgbClr val="124F5B"/>
                </a:solidFill>
                <a:latin typeface="Verdana"/>
                <a:cs typeface="Verdana"/>
              </a:rPr>
              <a:t> </a:t>
            </a:r>
            <a:r>
              <a:rPr sz="1800" spc="50" dirty="0">
                <a:solidFill>
                  <a:srgbClr val="124F5B"/>
                </a:solidFill>
                <a:latin typeface="Verdana"/>
                <a:cs typeface="Verdana"/>
              </a:rPr>
              <a:t>and </a:t>
            </a:r>
            <a:r>
              <a:rPr sz="1800" spc="35" dirty="0">
                <a:solidFill>
                  <a:srgbClr val="124F5B"/>
                </a:solidFill>
                <a:latin typeface="Verdana"/>
                <a:cs typeface="Verdana"/>
              </a:rPr>
              <a:t>the </a:t>
            </a:r>
            <a:r>
              <a:rPr sz="1800" spc="700" dirty="0">
                <a:solidFill>
                  <a:srgbClr val="124F5B"/>
                </a:solidFill>
                <a:latin typeface="Verdana"/>
                <a:cs typeface="Verdana"/>
              </a:rPr>
              <a:t> </a:t>
            </a:r>
            <a:r>
              <a:rPr sz="1800" spc="20" dirty="0">
                <a:solidFill>
                  <a:srgbClr val="124F5B"/>
                </a:solidFill>
                <a:latin typeface="Verdana"/>
                <a:cs typeface="Verdana"/>
              </a:rPr>
              <a:t>other</a:t>
            </a:r>
            <a:r>
              <a:rPr sz="1800" spc="-165" dirty="0">
                <a:solidFill>
                  <a:srgbClr val="124F5B"/>
                </a:solidFill>
                <a:latin typeface="Verdana"/>
                <a:cs typeface="Verdana"/>
              </a:rPr>
              <a:t> </a:t>
            </a:r>
            <a:r>
              <a:rPr sz="1800" spc="50" dirty="0">
                <a:solidFill>
                  <a:srgbClr val="124F5B"/>
                </a:solidFill>
                <a:latin typeface="Verdana"/>
                <a:cs typeface="Verdana"/>
              </a:rPr>
              <a:t>with</a:t>
            </a:r>
            <a:r>
              <a:rPr sz="1800" spc="-165" dirty="0">
                <a:solidFill>
                  <a:srgbClr val="124F5B"/>
                </a:solidFill>
                <a:latin typeface="Verdana"/>
                <a:cs typeface="Verdana"/>
              </a:rPr>
              <a:t> </a:t>
            </a:r>
            <a:r>
              <a:rPr sz="1800" b="1" spc="-85" dirty="0">
                <a:solidFill>
                  <a:srgbClr val="124F5B"/>
                </a:solidFill>
                <a:latin typeface="Verdana"/>
                <a:cs typeface="Verdana"/>
              </a:rPr>
              <a:t>user</a:t>
            </a:r>
            <a:r>
              <a:rPr sz="1800" b="1" spc="-110" dirty="0">
                <a:solidFill>
                  <a:srgbClr val="124F5B"/>
                </a:solidFill>
                <a:latin typeface="Verdana"/>
                <a:cs typeface="Verdana"/>
              </a:rPr>
              <a:t> </a:t>
            </a:r>
            <a:r>
              <a:rPr sz="1800" b="1" spc="-100" dirty="0" smtClean="0">
                <a:solidFill>
                  <a:srgbClr val="124F5B"/>
                </a:solidFill>
                <a:latin typeface="Verdana"/>
                <a:cs typeface="Verdana"/>
              </a:rPr>
              <a:t>reviews</a:t>
            </a:r>
            <a:r>
              <a:rPr lang="en-US" sz="1800" b="1" spc="-100" dirty="0" smtClean="0">
                <a:solidFill>
                  <a:srgbClr val="124F5B"/>
                </a:solidFill>
                <a:latin typeface="Verdana"/>
                <a:cs typeface="Verdana"/>
              </a:rPr>
              <a:t> (User Reviews.csv)</a:t>
            </a:r>
            <a:r>
              <a:rPr sz="1800" b="1" spc="-145" dirty="0" smtClean="0">
                <a:solidFill>
                  <a:srgbClr val="124F5B"/>
                </a:solidFill>
                <a:latin typeface="Verdana"/>
                <a:cs typeface="Verdana"/>
              </a:rPr>
              <a:t> </a:t>
            </a:r>
            <a:r>
              <a:rPr sz="1800" spc="-20" dirty="0">
                <a:solidFill>
                  <a:srgbClr val="124F5B"/>
                </a:solidFill>
                <a:latin typeface="Verdana"/>
                <a:cs typeface="Verdana"/>
              </a:rPr>
              <a:t>for</a:t>
            </a:r>
            <a:r>
              <a:rPr sz="1800" spc="-165" dirty="0">
                <a:solidFill>
                  <a:srgbClr val="124F5B"/>
                </a:solidFill>
                <a:latin typeface="Verdana"/>
                <a:cs typeface="Verdana"/>
              </a:rPr>
              <a:t> </a:t>
            </a:r>
            <a:r>
              <a:rPr sz="1800" spc="35" dirty="0">
                <a:solidFill>
                  <a:srgbClr val="124F5B"/>
                </a:solidFill>
                <a:latin typeface="Verdana"/>
                <a:cs typeface="Verdana"/>
              </a:rPr>
              <a:t>the</a:t>
            </a:r>
            <a:r>
              <a:rPr sz="1800" spc="-165" dirty="0">
                <a:solidFill>
                  <a:srgbClr val="124F5B"/>
                </a:solidFill>
                <a:latin typeface="Verdana"/>
                <a:cs typeface="Verdana"/>
              </a:rPr>
              <a:t> </a:t>
            </a:r>
            <a:r>
              <a:rPr sz="1800" spc="-5" dirty="0">
                <a:solidFill>
                  <a:srgbClr val="124F5B"/>
                </a:solidFill>
                <a:latin typeface="Verdana"/>
                <a:cs typeface="Verdana"/>
              </a:rPr>
              <a:t>respective</a:t>
            </a:r>
            <a:r>
              <a:rPr sz="1800" spc="-165" dirty="0">
                <a:solidFill>
                  <a:srgbClr val="124F5B"/>
                </a:solidFill>
                <a:latin typeface="Verdana"/>
                <a:cs typeface="Verdana"/>
              </a:rPr>
              <a:t> </a:t>
            </a:r>
            <a:r>
              <a:rPr sz="1800" spc="-35" dirty="0">
                <a:solidFill>
                  <a:srgbClr val="124F5B"/>
                </a:solidFill>
                <a:latin typeface="Verdana"/>
                <a:cs typeface="Verdana"/>
              </a:rPr>
              <a:t>app.</a:t>
            </a:r>
            <a:endParaRPr sz="1800" dirty="0">
              <a:latin typeface="Verdana"/>
              <a:cs typeface="Verdana"/>
            </a:endParaRPr>
          </a:p>
          <a:p>
            <a:pPr marL="469265" marR="5080" indent="-457200" algn="just">
              <a:lnSpc>
                <a:spcPct val="114999"/>
              </a:lnSpc>
              <a:buFont typeface="AoyagiKouzanFontT"/>
              <a:buChar char="❏"/>
              <a:tabLst>
                <a:tab pos="469900" algn="l"/>
              </a:tabLst>
            </a:pPr>
            <a:r>
              <a:rPr sz="1800" spc="65" dirty="0" smtClean="0">
                <a:solidFill>
                  <a:srgbClr val="124F5B"/>
                </a:solidFill>
                <a:latin typeface="Verdana"/>
                <a:cs typeface="Verdana"/>
              </a:rPr>
              <a:t>We</a:t>
            </a:r>
            <a:r>
              <a:rPr sz="1800" spc="-130" dirty="0" smtClean="0">
                <a:solidFill>
                  <a:srgbClr val="124F5B"/>
                </a:solidFill>
                <a:latin typeface="Verdana"/>
                <a:cs typeface="Verdana"/>
              </a:rPr>
              <a:t> </a:t>
            </a:r>
            <a:r>
              <a:rPr sz="1800" spc="45" dirty="0">
                <a:solidFill>
                  <a:srgbClr val="124F5B"/>
                </a:solidFill>
                <a:latin typeface="Verdana"/>
                <a:cs typeface="Verdana"/>
              </a:rPr>
              <a:t>must</a:t>
            </a:r>
            <a:r>
              <a:rPr sz="1800" spc="-130" dirty="0">
                <a:solidFill>
                  <a:srgbClr val="124F5B"/>
                </a:solidFill>
                <a:latin typeface="Verdana"/>
                <a:cs typeface="Verdana"/>
              </a:rPr>
              <a:t> </a:t>
            </a:r>
            <a:r>
              <a:rPr sz="1800" spc="10" dirty="0">
                <a:solidFill>
                  <a:srgbClr val="124F5B"/>
                </a:solidFill>
                <a:latin typeface="Verdana"/>
                <a:cs typeface="Verdana"/>
              </a:rPr>
              <a:t>examine</a:t>
            </a:r>
            <a:r>
              <a:rPr sz="1800" spc="-125" dirty="0">
                <a:solidFill>
                  <a:srgbClr val="124F5B"/>
                </a:solidFill>
                <a:latin typeface="Verdana"/>
                <a:cs typeface="Verdana"/>
              </a:rPr>
              <a:t> </a:t>
            </a:r>
            <a:r>
              <a:rPr sz="1800" spc="50" dirty="0">
                <a:solidFill>
                  <a:srgbClr val="124F5B"/>
                </a:solidFill>
                <a:latin typeface="Verdana"/>
                <a:cs typeface="Verdana"/>
              </a:rPr>
              <a:t>and</a:t>
            </a:r>
            <a:r>
              <a:rPr sz="1800" spc="-130" dirty="0">
                <a:solidFill>
                  <a:srgbClr val="124F5B"/>
                </a:solidFill>
                <a:latin typeface="Verdana"/>
                <a:cs typeface="Verdana"/>
              </a:rPr>
              <a:t> </a:t>
            </a:r>
            <a:r>
              <a:rPr sz="1800" spc="-15" dirty="0">
                <a:solidFill>
                  <a:srgbClr val="124F5B"/>
                </a:solidFill>
                <a:latin typeface="Verdana"/>
                <a:cs typeface="Verdana"/>
              </a:rPr>
              <a:t>evaluate</a:t>
            </a:r>
            <a:r>
              <a:rPr sz="1800" spc="-125" dirty="0">
                <a:solidFill>
                  <a:srgbClr val="124F5B"/>
                </a:solidFill>
                <a:latin typeface="Verdana"/>
                <a:cs typeface="Verdana"/>
              </a:rPr>
              <a:t> </a:t>
            </a:r>
            <a:r>
              <a:rPr sz="1800" spc="35" dirty="0">
                <a:solidFill>
                  <a:srgbClr val="124F5B"/>
                </a:solidFill>
                <a:latin typeface="Verdana"/>
                <a:cs typeface="Verdana"/>
              </a:rPr>
              <a:t>the</a:t>
            </a:r>
            <a:r>
              <a:rPr sz="1800" spc="-130" dirty="0">
                <a:solidFill>
                  <a:srgbClr val="124F5B"/>
                </a:solidFill>
                <a:latin typeface="Verdana"/>
                <a:cs typeface="Verdana"/>
              </a:rPr>
              <a:t> </a:t>
            </a:r>
            <a:r>
              <a:rPr sz="1800" spc="20" dirty="0">
                <a:solidFill>
                  <a:srgbClr val="124F5B"/>
                </a:solidFill>
                <a:latin typeface="Verdana"/>
                <a:cs typeface="Verdana"/>
              </a:rPr>
              <a:t>data</a:t>
            </a:r>
            <a:r>
              <a:rPr sz="1800" spc="-125" dirty="0">
                <a:solidFill>
                  <a:srgbClr val="124F5B"/>
                </a:solidFill>
                <a:latin typeface="Verdana"/>
                <a:cs typeface="Verdana"/>
              </a:rPr>
              <a:t> </a:t>
            </a:r>
            <a:r>
              <a:rPr sz="1800" spc="30" dirty="0">
                <a:solidFill>
                  <a:srgbClr val="124F5B"/>
                </a:solidFill>
                <a:latin typeface="Verdana"/>
                <a:cs typeface="Verdana"/>
              </a:rPr>
              <a:t>in</a:t>
            </a:r>
            <a:r>
              <a:rPr sz="1800" spc="-130" dirty="0">
                <a:solidFill>
                  <a:srgbClr val="124F5B"/>
                </a:solidFill>
                <a:latin typeface="Verdana"/>
                <a:cs typeface="Verdana"/>
              </a:rPr>
              <a:t> </a:t>
            </a:r>
            <a:r>
              <a:rPr sz="1800" spc="55" dirty="0">
                <a:solidFill>
                  <a:srgbClr val="124F5B"/>
                </a:solidFill>
                <a:latin typeface="Verdana"/>
                <a:cs typeface="Verdana"/>
              </a:rPr>
              <a:t>both</a:t>
            </a:r>
            <a:r>
              <a:rPr sz="1800" spc="-125" dirty="0">
                <a:solidFill>
                  <a:srgbClr val="124F5B"/>
                </a:solidFill>
                <a:latin typeface="Verdana"/>
                <a:cs typeface="Verdana"/>
              </a:rPr>
              <a:t> </a:t>
            </a:r>
            <a:r>
              <a:rPr sz="1800" dirty="0">
                <a:solidFill>
                  <a:srgbClr val="124F5B"/>
                </a:solidFill>
                <a:latin typeface="Verdana"/>
                <a:cs typeface="Verdana"/>
              </a:rPr>
              <a:t>datasets</a:t>
            </a:r>
            <a:r>
              <a:rPr sz="1800" spc="-130" dirty="0">
                <a:solidFill>
                  <a:srgbClr val="124F5B"/>
                </a:solidFill>
                <a:latin typeface="Verdana"/>
                <a:cs typeface="Verdana"/>
              </a:rPr>
              <a:t> </a:t>
            </a:r>
            <a:r>
              <a:rPr sz="1800" spc="30" dirty="0">
                <a:solidFill>
                  <a:srgbClr val="124F5B"/>
                </a:solidFill>
                <a:latin typeface="Verdana"/>
                <a:cs typeface="Verdana"/>
              </a:rPr>
              <a:t>in</a:t>
            </a:r>
            <a:r>
              <a:rPr sz="1800" spc="-125" dirty="0">
                <a:solidFill>
                  <a:srgbClr val="124F5B"/>
                </a:solidFill>
                <a:latin typeface="Verdana"/>
                <a:cs typeface="Verdana"/>
              </a:rPr>
              <a:t> </a:t>
            </a:r>
            <a:r>
              <a:rPr sz="1800" spc="5" dirty="0">
                <a:solidFill>
                  <a:srgbClr val="124F5B"/>
                </a:solidFill>
                <a:latin typeface="Verdana"/>
                <a:cs typeface="Verdana"/>
              </a:rPr>
              <a:t>order</a:t>
            </a:r>
            <a:r>
              <a:rPr sz="1800" spc="-130" dirty="0">
                <a:solidFill>
                  <a:srgbClr val="124F5B"/>
                </a:solidFill>
                <a:latin typeface="Verdana"/>
                <a:cs typeface="Verdana"/>
              </a:rPr>
              <a:t> </a:t>
            </a:r>
            <a:r>
              <a:rPr sz="1800" spc="10" dirty="0">
                <a:solidFill>
                  <a:srgbClr val="124F5B"/>
                </a:solidFill>
                <a:latin typeface="Verdana"/>
                <a:cs typeface="Verdana"/>
              </a:rPr>
              <a:t>to  identify </a:t>
            </a:r>
            <a:r>
              <a:rPr sz="1800" spc="35" dirty="0">
                <a:solidFill>
                  <a:srgbClr val="124F5B"/>
                </a:solidFill>
                <a:latin typeface="Verdana"/>
                <a:cs typeface="Verdana"/>
              </a:rPr>
              <a:t>the</a:t>
            </a:r>
            <a:r>
              <a:rPr sz="1800" spc="700" dirty="0">
                <a:solidFill>
                  <a:srgbClr val="124F5B"/>
                </a:solidFill>
                <a:latin typeface="Verdana"/>
                <a:cs typeface="Verdana"/>
              </a:rPr>
              <a:t> </a:t>
            </a:r>
            <a:r>
              <a:rPr sz="1800" spc="40" dirty="0">
                <a:solidFill>
                  <a:srgbClr val="124F5B"/>
                </a:solidFill>
                <a:latin typeface="Verdana"/>
                <a:cs typeface="Verdana"/>
              </a:rPr>
              <a:t>important </a:t>
            </a:r>
            <a:r>
              <a:rPr sz="1800" dirty="0">
                <a:solidFill>
                  <a:srgbClr val="124F5B"/>
                </a:solidFill>
                <a:latin typeface="Verdana"/>
                <a:cs typeface="Verdana"/>
              </a:rPr>
              <a:t>characteristics </a:t>
            </a:r>
            <a:r>
              <a:rPr sz="1800" spc="25" dirty="0">
                <a:solidFill>
                  <a:srgbClr val="124F5B"/>
                </a:solidFill>
                <a:latin typeface="Verdana"/>
                <a:cs typeface="Verdana"/>
              </a:rPr>
              <a:t>that </a:t>
            </a:r>
            <a:r>
              <a:rPr sz="1800" spc="30" dirty="0">
                <a:solidFill>
                  <a:srgbClr val="124F5B"/>
                </a:solidFill>
                <a:latin typeface="Verdana"/>
                <a:cs typeface="Verdana"/>
              </a:rPr>
              <a:t>inﬂuence </a:t>
            </a:r>
            <a:r>
              <a:rPr sz="1800" spc="55" dirty="0">
                <a:solidFill>
                  <a:srgbClr val="124F5B"/>
                </a:solidFill>
                <a:latin typeface="Verdana"/>
                <a:cs typeface="Verdana"/>
              </a:rPr>
              <a:t>app  engagement </a:t>
            </a:r>
            <a:r>
              <a:rPr sz="1800" spc="50" dirty="0">
                <a:solidFill>
                  <a:srgbClr val="124F5B"/>
                </a:solidFill>
                <a:latin typeface="Verdana"/>
                <a:cs typeface="Verdana"/>
              </a:rPr>
              <a:t>and</a:t>
            </a:r>
            <a:r>
              <a:rPr sz="1800" spc="-390" dirty="0">
                <a:solidFill>
                  <a:srgbClr val="124F5B"/>
                </a:solidFill>
                <a:latin typeface="Verdana"/>
                <a:cs typeface="Verdana"/>
              </a:rPr>
              <a:t> </a:t>
            </a:r>
            <a:r>
              <a:rPr sz="1800" spc="-35" dirty="0">
                <a:solidFill>
                  <a:srgbClr val="124F5B"/>
                </a:solidFill>
                <a:latin typeface="Verdana"/>
                <a:cs typeface="Verdana"/>
              </a:rPr>
              <a:t>success.</a:t>
            </a:r>
            <a:endParaRPr sz="1800" dirty="0">
              <a:latin typeface="Verdana"/>
              <a:cs typeface="Verdana"/>
            </a:endParaRPr>
          </a:p>
          <a:p>
            <a:pPr>
              <a:lnSpc>
                <a:spcPct val="100000"/>
              </a:lnSpc>
              <a:spcBef>
                <a:spcPts val="45"/>
              </a:spcBef>
              <a:buClr>
                <a:srgbClr val="124F5B"/>
              </a:buClr>
              <a:buFont typeface="AoyagiKouzanFontT"/>
              <a:buChar char="❏"/>
            </a:pPr>
            <a:endParaRPr sz="2000" dirty="0">
              <a:latin typeface="Verdana"/>
              <a:cs typeface="Verdana"/>
            </a:endParaRPr>
          </a:p>
          <a:p>
            <a:pPr marL="12700">
              <a:lnSpc>
                <a:spcPct val="100000"/>
              </a:lnSpc>
            </a:pPr>
            <a:r>
              <a:rPr sz="2000" b="1" spc="-145" dirty="0">
                <a:solidFill>
                  <a:srgbClr val="CC0000"/>
                </a:solidFill>
                <a:latin typeface="Verdana"/>
                <a:cs typeface="Verdana"/>
              </a:rPr>
              <a:t>So, </a:t>
            </a:r>
            <a:r>
              <a:rPr sz="2000" b="1" spc="-70" dirty="0">
                <a:solidFill>
                  <a:srgbClr val="CC0000"/>
                </a:solidFill>
                <a:latin typeface="Verdana"/>
                <a:cs typeface="Verdana"/>
              </a:rPr>
              <a:t>what </a:t>
            </a:r>
            <a:r>
              <a:rPr sz="2000" b="1" spc="-85" dirty="0">
                <a:solidFill>
                  <a:srgbClr val="CC0000"/>
                </a:solidFill>
                <a:latin typeface="Verdana"/>
                <a:cs typeface="Verdana"/>
              </a:rPr>
              <a:t>factors </a:t>
            </a:r>
            <a:r>
              <a:rPr sz="2000" b="1" spc="-55" dirty="0">
                <a:solidFill>
                  <a:srgbClr val="CC0000"/>
                </a:solidFill>
                <a:latin typeface="Verdana"/>
                <a:cs typeface="Verdana"/>
              </a:rPr>
              <a:t>inﬂuence </a:t>
            </a:r>
            <a:r>
              <a:rPr sz="2000" b="1" spc="-75" dirty="0">
                <a:solidFill>
                  <a:srgbClr val="CC0000"/>
                </a:solidFill>
                <a:latin typeface="Verdana"/>
                <a:cs typeface="Verdana"/>
              </a:rPr>
              <a:t>an </a:t>
            </a:r>
            <a:r>
              <a:rPr sz="2000" b="1" spc="-100" dirty="0">
                <a:solidFill>
                  <a:srgbClr val="CC0000"/>
                </a:solidFill>
                <a:latin typeface="Verdana"/>
                <a:cs typeface="Verdana"/>
              </a:rPr>
              <a:t>app's</a:t>
            </a:r>
            <a:r>
              <a:rPr sz="2000" b="1" spc="-295" dirty="0">
                <a:solidFill>
                  <a:srgbClr val="CC0000"/>
                </a:solidFill>
                <a:latin typeface="Verdana"/>
                <a:cs typeface="Verdana"/>
              </a:rPr>
              <a:t> </a:t>
            </a:r>
            <a:r>
              <a:rPr sz="2000" b="1" spc="-75" dirty="0">
                <a:solidFill>
                  <a:srgbClr val="CC0000"/>
                </a:solidFill>
                <a:latin typeface="Verdana"/>
                <a:cs typeface="Verdana"/>
              </a:rPr>
              <a:t>success?</a:t>
            </a:r>
            <a:endParaRPr sz="2000" dirty="0">
              <a:latin typeface="Verdana"/>
              <a:cs typeface="Verdana"/>
            </a:endParaRPr>
          </a:p>
          <a:p>
            <a:pPr marL="12700">
              <a:lnSpc>
                <a:spcPct val="100000"/>
              </a:lnSpc>
              <a:spcBef>
                <a:spcPts val="5"/>
              </a:spcBef>
            </a:pPr>
            <a:r>
              <a:rPr sz="1800" spc="65" dirty="0">
                <a:solidFill>
                  <a:srgbClr val="124F5B"/>
                </a:solidFill>
                <a:latin typeface="Verdana"/>
                <a:cs typeface="Verdana"/>
              </a:rPr>
              <a:t>An</a:t>
            </a:r>
            <a:r>
              <a:rPr sz="1800" spc="-170" dirty="0">
                <a:solidFill>
                  <a:srgbClr val="124F5B"/>
                </a:solidFill>
                <a:latin typeface="Verdana"/>
                <a:cs typeface="Verdana"/>
              </a:rPr>
              <a:t> </a:t>
            </a:r>
            <a:r>
              <a:rPr sz="1800" spc="55" dirty="0">
                <a:solidFill>
                  <a:srgbClr val="124F5B"/>
                </a:solidFill>
                <a:latin typeface="Verdana"/>
                <a:cs typeface="Verdana"/>
              </a:rPr>
              <a:t>app</a:t>
            </a:r>
            <a:r>
              <a:rPr sz="1800" spc="-165" dirty="0">
                <a:solidFill>
                  <a:srgbClr val="124F5B"/>
                </a:solidFill>
                <a:latin typeface="Verdana"/>
                <a:cs typeface="Verdana"/>
              </a:rPr>
              <a:t> </a:t>
            </a:r>
            <a:r>
              <a:rPr sz="1800" spc="-35" dirty="0">
                <a:solidFill>
                  <a:srgbClr val="124F5B"/>
                </a:solidFill>
                <a:latin typeface="Verdana"/>
                <a:cs typeface="Verdana"/>
              </a:rPr>
              <a:t>is</a:t>
            </a:r>
            <a:r>
              <a:rPr sz="1800" spc="-165" dirty="0">
                <a:solidFill>
                  <a:srgbClr val="124F5B"/>
                </a:solidFill>
                <a:latin typeface="Verdana"/>
                <a:cs typeface="Verdana"/>
              </a:rPr>
              <a:t> </a:t>
            </a:r>
            <a:r>
              <a:rPr sz="1800" dirty="0">
                <a:solidFill>
                  <a:srgbClr val="124F5B"/>
                </a:solidFill>
                <a:latin typeface="Verdana"/>
                <a:cs typeface="Verdana"/>
              </a:rPr>
              <a:t>said</a:t>
            </a:r>
            <a:r>
              <a:rPr sz="1800" spc="-165" dirty="0">
                <a:solidFill>
                  <a:srgbClr val="124F5B"/>
                </a:solidFill>
                <a:latin typeface="Verdana"/>
                <a:cs typeface="Verdana"/>
              </a:rPr>
              <a:t> </a:t>
            </a:r>
            <a:r>
              <a:rPr sz="1800" spc="10" dirty="0">
                <a:solidFill>
                  <a:srgbClr val="124F5B"/>
                </a:solidFill>
                <a:latin typeface="Verdana"/>
                <a:cs typeface="Verdana"/>
              </a:rPr>
              <a:t>to</a:t>
            </a:r>
            <a:r>
              <a:rPr sz="1800" spc="-165" dirty="0">
                <a:solidFill>
                  <a:srgbClr val="124F5B"/>
                </a:solidFill>
                <a:latin typeface="Verdana"/>
                <a:cs typeface="Verdana"/>
              </a:rPr>
              <a:t> </a:t>
            </a:r>
            <a:r>
              <a:rPr sz="1800" spc="55" dirty="0">
                <a:solidFill>
                  <a:srgbClr val="124F5B"/>
                </a:solidFill>
                <a:latin typeface="Verdana"/>
                <a:cs typeface="Verdana"/>
              </a:rPr>
              <a:t>be</a:t>
            </a:r>
            <a:r>
              <a:rPr sz="1800" spc="-165" dirty="0">
                <a:solidFill>
                  <a:srgbClr val="124F5B"/>
                </a:solidFill>
                <a:latin typeface="Verdana"/>
                <a:cs typeface="Verdana"/>
              </a:rPr>
              <a:t> </a:t>
            </a:r>
            <a:r>
              <a:rPr sz="1800" spc="5" dirty="0">
                <a:solidFill>
                  <a:srgbClr val="124F5B"/>
                </a:solidFill>
                <a:latin typeface="Verdana"/>
                <a:cs typeface="Verdana"/>
              </a:rPr>
              <a:t>successful</a:t>
            </a:r>
            <a:r>
              <a:rPr sz="1800" spc="-165" dirty="0">
                <a:solidFill>
                  <a:srgbClr val="124F5B"/>
                </a:solidFill>
                <a:latin typeface="Verdana"/>
                <a:cs typeface="Verdana"/>
              </a:rPr>
              <a:t> </a:t>
            </a:r>
            <a:r>
              <a:rPr sz="1800" spc="-20" dirty="0">
                <a:solidFill>
                  <a:srgbClr val="124F5B"/>
                </a:solidFill>
                <a:latin typeface="Verdana"/>
                <a:cs typeface="Verdana"/>
              </a:rPr>
              <a:t>if</a:t>
            </a:r>
            <a:r>
              <a:rPr sz="1800" spc="-165" dirty="0">
                <a:solidFill>
                  <a:srgbClr val="124F5B"/>
                </a:solidFill>
                <a:latin typeface="Verdana"/>
                <a:cs typeface="Verdana"/>
              </a:rPr>
              <a:t> </a:t>
            </a:r>
            <a:r>
              <a:rPr sz="1800" spc="5" dirty="0">
                <a:solidFill>
                  <a:srgbClr val="124F5B"/>
                </a:solidFill>
                <a:latin typeface="Verdana"/>
                <a:cs typeface="Verdana"/>
              </a:rPr>
              <a:t>it</a:t>
            </a:r>
            <a:r>
              <a:rPr sz="1800" spc="-165" dirty="0">
                <a:solidFill>
                  <a:srgbClr val="124F5B"/>
                </a:solidFill>
                <a:latin typeface="Verdana"/>
                <a:cs typeface="Verdana"/>
              </a:rPr>
              <a:t> </a:t>
            </a:r>
            <a:r>
              <a:rPr sz="1800" spc="-110" dirty="0">
                <a:solidFill>
                  <a:srgbClr val="124F5B"/>
                </a:solidFill>
                <a:latin typeface="Verdana"/>
                <a:cs typeface="Verdana"/>
              </a:rPr>
              <a:t>has:</a:t>
            </a:r>
            <a:endParaRPr sz="1800" dirty="0">
              <a:latin typeface="Verdana"/>
              <a:cs typeface="Verdana"/>
            </a:endParaRPr>
          </a:p>
          <a:p>
            <a:pPr marL="469900" indent="-457200">
              <a:lnSpc>
                <a:spcPct val="100000"/>
              </a:lnSpc>
              <a:buFont typeface="AoyagiKouzanFontT"/>
              <a:buChar char="❏"/>
              <a:tabLst>
                <a:tab pos="469265" algn="l"/>
                <a:tab pos="469900" algn="l"/>
              </a:tabLst>
            </a:pPr>
            <a:r>
              <a:rPr sz="1800" spc="60" dirty="0">
                <a:solidFill>
                  <a:srgbClr val="124F5B"/>
                </a:solidFill>
                <a:latin typeface="Verdana"/>
                <a:cs typeface="Verdana"/>
              </a:rPr>
              <a:t>A</a:t>
            </a:r>
            <a:r>
              <a:rPr sz="1800" spc="-170" dirty="0">
                <a:solidFill>
                  <a:srgbClr val="124F5B"/>
                </a:solidFill>
                <a:latin typeface="Verdana"/>
                <a:cs typeface="Verdana"/>
              </a:rPr>
              <a:t> </a:t>
            </a:r>
            <a:r>
              <a:rPr sz="1800" spc="65" dirty="0">
                <a:solidFill>
                  <a:srgbClr val="124F5B"/>
                </a:solidFill>
                <a:latin typeface="Verdana"/>
                <a:cs typeface="Verdana"/>
              </a:rPr>
              <a:t>high</a:t>
            </a:r>
            <a:r>
              <a:rPr sz="1800" spc="-165" dirty="0">
                <a:solidFill>
                  <a:srgbClr val="124F5B"/>
                </a:solidFill>
                <a:latin typeface="Verdana"/>
                <a:cs typeface="Verdana"/>
              </a:rPr>
              <a:t> </a:t>
            </a:r>
            <a:r>
              <a:rPr sz="1800" spc="-15" dirty="0">
                <a:solidFill>
                  <a:srgbClr val="124F5B"/>
                </a:solidFill>
                <a:latin typeface="Verdana"/>
                <a:cs typeface="Verdana"/>
              </a:rPr>
              <a:t>average</a:t>
            </a:r>
            <a:r>
              <a:rPr sz="1800" spc="-165" dirty="0">
                <a:solidFill>
                  <a:srgbClr val="124F5B"/>
                </a:solidFill>
                <a:latin typeface="Verdana"/>
                <a:cs typeface="Verdana"/>
              </a:rPr>
              <a:t> </a:t>
            </a:r>
            <a:r>
              <a:rPr sz="1800" spc="-5" dirty="0">
                <a:solidFill>
                  <a:srgbClr val="124F5B"/>
                </a:solidFill>
                <a:latin typeface="Verdana"/>
                <a:cs typeface="Verdana"/>
              </a:rPr>
              <a:t>user</a:t>
            </a:r>
            <a:r>
              <a:rPr sz="1800" spc="-165" dirty="0">
                <a:solidFill>
                  <a:srgbClr val="124F5B"/>
                </a:solidFill>
                <a:latin typeface="Verdana"/>
                <a:cs typeface="Verdana"/>
              </a:rPr>
              <a:t> </a:t>
            </a:r>
            <a:r>
              <a:rPr sz="1800" spc="15" dirty="0">
                <a:solidFill>
                  <a:srgbClr val="124F5B"/>
                </a:solidFill>
                <a:latin typeface="Verdana"/>
                <a:cs typeface="Verdana"/>
              </a:rPr>
              <a:t>rating</a:t>
            </a:r>
            <a:endParaRPr sz="1800" dirty="0">
              <a:latin typeface="Verdana"/>
              <a:cs typeface="Verdana"/>
            </a:endParaRPr>
          </a:p>
          <a:p>
            <a:pPr marL="469900" indent="-457200">
              <a:lnSpc>
                <a:spcPct val="100000"/>
              </a:lnSpc>
              <a:buFont typeface="AoyagiKouzanFontT"/>
              <a:buChar char="❏"/>
              <a:tabLst>
                <a:tab pos="469265" algn="l"/>
                <a:tab pos="469900" algn="l"/>
              </a:tabLst>
            </a:pPr>
            <a:r>
              <a:rPr sz="1800" spc="60" dirty="0">
                <a:solidFill>
                  <a:srgbClr val="124F5B"/>
                </a:solidFill>
                <a:latin typeface="Verdana"/>
                <a:cs typeface="Verdana"/>
              </a:rPr>
              <a:t>A</a:t>
            </a:r>
            <a:r>
              <a:rPr sz="1800" spc="-170" dirty="0">
                <a:solidFill>
                  <a:srgbClr val="124F5B"/>
                </a:solidFill>
                <a:latin typeface="Verdana"/>
                <a:cs typeface="Verdana"/>
              </a:rPr>
              <a:t> </a:t>
            </a:r>
            <a:r>
              <a:rPr sz="1800" spc="70" dirty="0">
                <a:solidFill>
                  <a:srgbClr val="124F5B"/>
                </a:solidFill>
                <a:latin typeface="Verdana"/>
                <a:cs typeface="Verdana"/>
              </a:rPr>
              <a:t>good</a:t>
            </a:r>
            <a:r>
              <a:rPr sz="1800" spc="-165" dirty="0">
                <a:solidFill>
                  <a:srgbClr val="124F5B"/>
                </a:solidFill>
                <a:latin typeface="Verdana"/>
                <a:cs typeface="Verdana"/>
              </a:rPr>
              <a:t> </a:t>
            </a:r>
            <a:r>
              <a:rPr sz="1800" spc="60" dirty="0">
                <a:solidFill>
                  <a:srgbClr val="124F5B"/>
                </a:solidFill>
                <a:latin typeface="Verdana"/>
                <a:cs typeface="Verdana"/>
              </a:rPr>
              <a:t>number</a:t>
            </a:r>
            <a:r>
              <a:rPr sz="1800" spc="-165" dirty="0">
                <a:solidFill>
                  <a:srgbClr val="124F5B"/>
                </a:solidFill>
                <a:latin typeface="Verdana"/>
                <a:cs typeface="Verdana"/>
              </a:rPr>
              <a:t> </a:t>
            </a:r>
            <a:r>
              <a:rPr sz="1800" spc="5" dirty="0">
                <a:solidFill>
                  <a:srgbClr val="124F5B"/>
                </a:solidFill>
                <a:latin typeface="Verdana"/>
                <a:cs typeface="Verdana"/>
              </a:rPr>
              <a:t>of</a:t>
            </a:r>
            <a:r>
              <a:rPr sz="1800" spc="-165" dirty="0">
                <a:solidFill>
                  <a:srgbClr val="124F5B"/>
                </a:solidFill>
                <a:latin typeface="Verdana"/>
                <a:cs typeface="Verdana"/>
              </a:rPr>
              <a:t> </a:t>
            </a:r>
            <a:r>
              <a:rPr sz="1800" spc="-5" dirty="0">
                <a:solidFill>
                  <a:srgbClr val="124F5B"/>
                </a:solidFill>
                <a:latin typeface="Verdana"/>
                <a:cs typeface="Verdana"/>
              </a:rPr>
              <a:t>positive</a:t>
            </a:r>
            <a:r>
              <a:rPr sz="1800" spc="-165" dirty="0">
                <a:solidFill>
                  <a:srgbClr val="124F5B"/>
                </a:solidFill>
                <a:latin typeface="Verdana"/>
                <a:cs typeface="Verdana"/>
              </a:rPr>
              <a:t> </a:t>
            </a:r>
            <a:r>
              <a:rPr sz="1800" spc="-20" dirty="0">
                <a:solidFill>
                  <a:srgbClr val="124F5B"/>
                </a:solidFill>
                <a:latin typeface="Verdana"/>
                <a:cs typeface="Verdana"/>
              </a:rPr>
              <a:t>reviews</a:t>
            </a:r>
            <a:endParaRPr sz="1800" dirty="0">
              <a:latin typeface="Verdana"/>
              <a:cs typeface="Verdana"/>
            </a:endParaRPr>
          </a:p>
          <a:p>
            <a:pPr marL="469900" indent="-457200">
              <a:lnSpc>
                <a:spcPct val="100000"/>
              </a:lnSpc>
              <a:buFont typeface="AoyagiKouzanFontT"/>
              <a:buChar char="❏"/>
              <a:tabLst>
                <a:tab pos="469265" algn="l"/>
                <a:tab pos="469900" algn="l"/>
              </a:tabLst>
            </a:pPr>
            <a:r>
              <a:rPr sz="1800" spc="60" dirty="0">
                <a:solidFill>
                  <a:srgbClr val="124F5B"/>
                </a:solidFill>
                <a:latin typeface="Verdana"/>
                <a:cs typeface="Verdana"/>
              </a:rPr>
              <a:t>A</a:t>
            </a:r>
            <a:r>
              <a:rPr sz="1800" spc="-170" dirty="0">
                <a:solidFill>
                  <a:srgbClr val="124F5B"/>
                </a:solidFill>
                <a:latin typeface="Verdana"/>
                <a:cs typeface="Verdana"/>
              </a:rPr>
              <a:t> </a:t>
            </a:r>
            <a:r>
              <a:rPr sz="1800" spc="70" dirty="0">
                <a:solidFill>
                  <a:srgbClr val="124F5B"/>
                </a:solidFill>
                <a:latin typeface="Verdana"/>
                <a:cs typeface="Verdana"/>
              </a:rPr>
              <a:t>good</a:t>
            </a:r>
            <a:r>
              <a:rPr sz="1800" spc="-165" dirty="0">
                <a:solidFill>
                  <a:srgbClr val="124F5B"/>
                </a:solidFill>
                <a:latin typeface="Verdana"/>
                <a:cs typeface="Verdana"/>
              </a:rPr>
              <a:t> </a:t>
            </a:r>
            <a:r>
              <a:rPr sz="1800" spc="60" dirty="0">
                <a:solidFill>
                  <a:srgbClr val="124F5B"/>
                </a:solidFill>
                <a:latin typeface="Verdana"/>
                <a:cs typeface="Verdana"/>
              </a:rPr>
              <a:t>number</a:t>
            </a:r>
            <a:r>
              <a:rPr sz="1800" spc="-165" dirty="0">
                <a:solidFill>
                  <a:srgbClr val="124F5B"/>
                </a:solidFill>
                <a:latin typeface="Verdana"/>
                <a:cs typeface="Verdana"/>
              </a:rPr>
              <a:t> </a:t>
            </a:r>
            <a:r>
              <a:rPr sz="1800" spc="5" dirty="0">
                <a:solidFill>
                  <a:srgbClr val="124F5B"/>
                </a:solidFill>
                <a:latin typeface="Verdana"/>
                <a:cs typeface="Verdana"/>
              </a:rPr>
              <a:t>of</a:t>
            </a:r>
            <a:r>
              <a:rPr sz="1800" spc="-165" dirty="0">
                <a:solidFill>
                  <a:srgbClr val="124F5B"/>
                </a:solidFill>
                <a:latin typeface="Verdana"/>
                <a:cs typeface="Verdana"/>
              </a:rPr>
              <a:t> </a:t>
            </a:r>
            <a:r>
              <a:rPr sz="1800" spc="35" dirty="0">
                <a:solidFill>
                  <a:srgbClr val="124F5B"/>
                </a:solidFill>
                <a:latin typeface="Verdana"/>
                <a:cs typeface="Verdana"/>
              </a:rPr>
              <a:t>monthly</a:t>
            </a:r>
            <a:r>
              <a:rPr sz="1800" spc="-165" dirty="0">
                <a:solidFill>
                  <a:srgbClr val="124F5B"/>
                </a:solidFill>
                <a:latin typeface="Verdana"/>
                <a:cs typeface="Verdana"/>
              </a:rPr>
              <a:t> </a:t>
            </a:r>
            <a:r>
              <a:rPr sz="1800" spc="-15" dirty="0">
                <a:solidFill>
                  <a:srgbClr val="124F5B"/>
                </a:solidFill>
                <a:latin typeface="Verdana"/>
                <a:cs typeface="Verdana"/>
              </a:rPr>
              <a:t>average</a:t>
            </a:r>
            <a:r>
              <a:rPr sz="1800" spc="-165" dirty="0">
                <a:solidFill>
                  <a:srgbClr val="124F5B"/>
                </a:solidFill>
                <a:latin typeface="Verdana"/>
                <a:cs typeface="Verdana"/>
              </a:rPr>
              <a:t> </a:t>
            </a:r>
            <a:r>
              <a:rPr sz="1800" spc="-20" dirty="0">
                <a:solidFill>
                  <a:srgbClr val="124F5B"/>
                </a:solidFill>
                <a:latin typeface="Verdana"/>
                <a:cs typeface="Verdana"/>
              </a:rPr>
              <a:t>users</a:t>
            </a:r>
            <a:endParaRPr sz="1800" dirty="0">
              <a:latin typeface="Verdana"/>
              <a:cs typeface="Verdana"/>
            </a:endParaRPr>
          </a:p>
          <a:p>
            <a:pPr marL="469900" indent="-457200">
              <a:lnSpc>
                <a:spcPct val="100000"/>
              </a:lnSpc>
              <a:buFont typeface="AoyagiKouzanFontT"/>
              <a:buChar char="❏"/>
              <a:tabLst>
                <a:tab pos="469265" algn="l"/>
                <a:tab pos="469900" algn="l"/>
              </a:tabLst>
            </a:pPr>
            <a:r>
              <a:rPr sz="1800" spc="70" dirty="0">
                <a:solidFill>
                  <a:srgbClr val="124F5B"/>
                </a:solidFill>
                <a:latin typeface="Verdana"/>
                <a:cs typeface="Verdana"/>
              </a:rPr>
              <a:t>High</a:t>
            </a:r>
            <a:r>
              <a:rPr sz="1800" spc="-170" dirty="0">
                <a:solidFill>
                  <a:srgbClr val="124F5B"/>
                </a:solidFill>
                <a:latin typeface="Verdana"/>
                <a:cs typeface="Verdana"/>
              </a:rPr>
              <a:t> </a:t>
            </a:r>
            <a:r>
              <a:rPr sz="1800" spc="-5" dirty="0">
                <a:solidFill>
                  <a:srgbClr val="124F5B"/>
                </a:solidFill>
                <a:latin typeface="Verdana"/>
                <a:cs typeface="Verdana"/>
              </a:rPr>
              <a:t>revenue</a:t>
            </a:r>
            <a:r>
              <a:rPr sz="1800" spc="-165" dirty="0">
                <a:solidFill>
                  <a:srgbClr val="124F5B"/>
                </a:solidFill>
                <a:latin typeface="Verdana"/>
                <a:cs typeface="Verdana"/>
              </a:rPr>
              <a:t> </a:t>
            </a:r>
            <a:r>
              <a:rPr sz="1800" spc="20" dirty="0">
                <a:solidFill>
                  <a:srgbClr val="124F5B"/>
                </a:solidFill>
                <a:latin typeface="Verdana"/>
                <a:cs typeface="Verdana"/>
              </a:rPr>
              <a:t>per</a:t>
            </a:r>
            <a:r>
              <a:rPr sz="1800" spc="-165" dirty="0">
                <a:solidFill>
                  <a:srgbClr val="124F5B"/>
                </a:solidFill>
                <a:latin typeface="Verdana"/>
                <a:cs typeface="Verdana"/>
              </a:rPr>
              <a:t> </a:t>
            </a:r>
            <a:r>
              <a:rPr sz="1800" spc="30" dirty="0">
                <a:solidFill>
                  <a:srgbClr val="124F5B"/>
                </a:solidFill>
                <a:latin typeface="Verdana"/>
                <a:cs typeface="Verdana"/>
              </a:rPr>
              <a:t>customer</a:t>
            </a:r>
            <a:r>
              <a:rPr sz="1800" spc="-165" dirty="0">
                <a:solidFill>
                  <a:srgbClr val="124F5B"/>
                </a:solidFill>
                <a:latin typeface="Verdana"/>
                <a:cs typeface="Verdana"/>
              </a:rPr>
              <a:t> </a:t>
            </a:r>
            <a:r>
              <a:rPr sz="1800" spc="50" dirty="0">
                <a:solidFill>
                  <a:srgbClr val="124F5B"/>
                </a:solidFill>
                <a:latin typeface="Verdana"/>
                <a:cs typeface="Verdana"/>
              </a:rPr>
              <a:t>and</a:t>
            </a:r>
            <a:r>
              <a:rPr sz="1800" spc="-165" dirty="0">
                <a:solidFill>
                  <a:srgbClr val="124F5B"/>
                </a:solidFill>
                <a:latin typeface="Verdana"/>
                <a:cs typeface="Verdana"/>
              </a:rPr>
              <a:t> </a:t>
            </a:r>
            <a:r>
              <a:rPr sz="1800" spc="-15" dirty="0">
                <a:solidFill>
                  <a:srgbClr val="124F5B"/>
                </a:solidFill>
                <a:latin typeface="Verdana"/>
                <a:cs typeface="Verdana"/>
              </a:rPr>
              <a:t>so</a:t>
            </a:r>
            <a:r>
              <a:rPr sz="1800" spc="-165" dirty="0">
                <a:solidFill>
                  <a:srgbClr val="124F5B"/>
                </a:solidFill>
                <a:latin typeface="Verdana"/>
                <a:cs typeface="Verdana"/>
              </a:rPr>
              <a:t> </a:t>
            </a:r>
            <a:r>
              <a:rPr sz="1800" spc="-55" dirty="0">
                <a:solidFill>
                  <a:srgbClr val="124F5B"/>
                </a:solidFill>
                <a:latin typeface="Verdana"/>
                <a:cs typeface="Verdana"/>
              </a:rPr>
              <a:t>on.</a:t>
            </a:r>
            <a:endParaRPr sz="1800" dirty="0">
              <a:latin typeface="Verdana"/>
              <a:cs typeface="Verdana"/>
            </a:endParaRPr>
          </a:p>
        </p:txBody>
      </p:sp>
      <p:sp>
        <p:nvSpPr>
          <p:cNvPr id="6" name="object 2">
            <a:extLst>
              <a:ext uri="{FF2B5EF4-FFF2-40B4-BE49-F238E27FC236}">
                <a16:creationId xmlns:a16="http://schemas.microsoft.com/office/drawing/2014/main" id="{D964377A-E818-0B59-384D-846A1D96BD14}"/>
              </a:ext>
            </a:extLst>
          </p:cNvPr>
          <p:cNvSpPr txBox="1">
            <a:spLocks/>
          </p:cNvSpPr>
          <p:nvPr/>
        </p:nvSpPr>
        <p:spPr>
          <a:xfrm>
            <a:off x="971057" y="294648"/>
            <a:ext cx="3689985" cy="452120"/>
          </a:xfrm>
          <a:prstGeom prst="rect">
            <a:avLst/>
          </a:prstGeom>
          <a:noFill/>
          <a:ln>
            <a:noFill/>
          </a:ln>
        </p:spPr>
        <p:txBody>
          <a:bodyPr spcFirstLastPara="1" vert="horz" wrap="square" lIns="0" tIns="12700" rIns="0" bIns="0" rtlCol="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3600" b="0" i="0" u="none" strike="noStrike" cap="none">
                <a:solidFill>
                  <a:srgbClr val="FFFAE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12700">
              <a:spcBef>
                <a:spcPts val="100"/>
              </a:spcBef>
            </a:pPr>
            <a:r>
              <a:rPr lang="en-IN" sz="2800" b="1" spc="-85" dirty="0">
                <a:solidFill>
                  <a:schemeClr val="tx1"/>
                </a:solidFill>
              </a:rPr>
              <a:t>Problem</a:t>
            </a:r>
            <a:r>
              <a:rPr lang="en-IN" sz="2800" b="1" spc="-225" dirty="0">
                <a:solidFill>
                  <a:schemeClr val="tx1"/>
                </a:solidFill>
              </a:rPr>
              <a:t> </a:t>
            </a:r>
            <a:r>
              <a:rPr lang="en-IN" sz="2800" b="1" spc="-95" dirty="0">
                <a:solidFill>
                  <a:schemeClr val="tx1"/>
                </a:solidFill>
              </a:rPr>
              <a:t>Statement</a:t>
            </a:r>
            <a:endParaRPr lang="en-IN" sz="2800" b="1" dirty="0">
              <a:solidFill>
                <a:schemeClr val="tx1"/>
              </a:solidFill>
            </a:endParaRPr>
          </a:p>
        </p:txBody>
      </p:sp>
      <p:sp>
        <p:nvSpPr>
          <p:cNvPr id="7" name="object 7">
            <a:extLst>
              <a:ext uri="{FF2B5EF4-FFF2-40B4-BE49-F238E27FC236}">
                <a16:creationId xmlns:a16="http://schemas.microsoft.com/office/drawing/2014/main" id="{35E9BFFF-2AD2-42A2-07E4-484BD9EBEA83}"/>
              </a:ext>
            </a:extLst>
          </p:cNvPr>
          <p:cNvSpPr/>
          <p:nvPr/>
        </p:nvSpPr>
        <p:spPr>
          <a:xfrm>
            <a:off x="5777973" y="3273790"/>
            <a:ext cx="1450547" cy="1837916"/>
          </a:xfrm>
          <a:prstGeom prst="rect">
            <a:avLst/>
          </a:prstGeom>
          <a:blipFill>
            <a:blip r:embed="rId2" cstate="print">
              <a:extLst>
                <a:ext uri="{BEBA8EAE-BF5A-486C-A8C5-ECC9F3942E4B}">
                  <a14:imgProps xmlns:a14="http://schemas.microsoft.com/office/drawing/2010/main">
                    <a14:imgLayer r:embed="rId3">
                      <a14:imgEffect>
                        <a14:sharpenSoften amount="50000"/>
                      </a14:imgEffect>
                      <a14:imgEffect>
                        <a14:colorTemperature colorTemp="8800"/>
                      </a14:imgEffect>
                    </a14:imgLayer>
                  </a14:imgProps>
                </a:ext>
              </a:extLst>
            </a:blip>
            <a:stretch>
              <a:fillRect/>
            </a:stretch>
          </a:blipFill>
        </p:spPr>
        <p:txBody>
          <a:bodyPr wrap="square" lIns="0" tIns="0" rIns="0" bIns="0" rtlCol="0"/>
          <a:lstStyle/>
          <a:p>
            <a:endParaRPr dirty="0"/>
          </a:p>
        </p:txBody>
      </p:sp>
      <p:sp>
        <p:nvSpPr>
          <p:cNvPr id="8" name="object 8">
            <a:extLst>
              <a:ext uri="{FF2B5EF4-FFF2-40B4-BE49-F238E27FC236}">
                <a16:creationId xmlns:a16="http://schemas.microsoft.com/office/drawing/2014/main" id="{67B40D85-508D-4FD3-E896-824FFCA8B5A5}"/>
              </a:ext>
            </a:extLst>
          </p:cNvPr>
          <p:cNvSpPr/>
          <p:nvPr/>
        </p:nvSpPr>
        <p:spPr>
          <a:xfrm>
            <a:off x="7650104" y="3240785"/>
            <a:ext cx="1349497" cy="1865490"/>
          </a:xfrm>
          <a:prstGeom prst="rect">
            <a:avLst/>
          </a:prstGeom>
          <a:blipFill>
            <a:blip r:embed="rId4" cstate="print">
              <a:extLst>
                <a:ext uri="{BEBA8EAE-BF5A-486C-A8C5-ECC9F3942E4B}">
                  <a14:imgProps xmlns:a14="http://schemas.microsoft.com/office/drawing/2010/main">
                    <a14:imgLayer r:embed="rId5">
                      <a14:imgEffect>
                        <a14:colorTemperature colorTemp="8800"/>
                      </a14:imgEffect>
                    </a14:imgLayer>
                  </a14:imgProps>
                </a:ext>
              </a:extLst>
            </a:blip>
            <a:stretch>
              <a:fillRect/>
            </a:stretch>
          </a:blipFill>
        </p:spPr>
        <p:txBody>
          <a:bodyPr wrap="square" lIns="0" tIns="0" rIns="0" bIns="0" rtlCol="0"/>
          <a:lstStyle/>
          <a:p>
            <a:endParaRPr dirty="0"/>
          </a:p>
        </p:txBody>
      </p:sp>
      <p:grpSp>
        <p:nvGrpSpPr>
          <p:cNvPr id="9" name="object 11">
            <a:extLst>
              <a:ext uri="{FF2B5EF4-FFF2-40B4-BE49-F238E27FC236}">
                <a16:creationId xmlns:a16="http://schemas.microsoft.com/office/drawing/2014/main" id="{E0342FAC-C208-72B7-F6A7-CDBF60DE8F66}"/>
              </a:ext>
            </a:extLst>
          </p:cNvPr>
          <p:cNvGrpSpPr/>
          <p:nvPr/>
        </p:nvGrpSpPr>
        <p:grpSpPr>
          <a:xfrm>
            <a:off x="314959" y="231372"/>
            <a:ext cx="599441" cy="578672"/>
            <a:chOff x="478536" y="263652"/>
            <a:chExt cx="809625" cy="809625"/>
          </a:xfrm>
        </p:grpSpPr>
        <p:sp>
          <p:nvSpPr>
            <p:cNvPr id="10" name="object 12">
              <a:extLst>
                <a:ext uri="{FF2B5EF4-FFF2-40B4-BE49-F238E27FC236}">
                  <a16:creationId xmlns:a16="http://schemas.microsoft.com/office/drawing/2014/main" id="{412048EB-362C-3D16-6C26-70AFF4651AC4}"/>
                </a:ext>
              </a:extLst>
            </p:cNvPr>
            <p:cNvSpPr/>
            <p:nvPr/>
          </p:nvSpPr>
          <p:spPr>
            <a:xfrm>
              <a:off x="478536" y="263652"/>
              <a:ext cx="809244" cy="809244"/>
            </a:xfrm>
            <a:prstGeom prst="rect">
              <a:avLst/>
            </a:prstGeom>
            <a:blipFill>
              <a:blip r:embed="rId6" cstate="print"/>
              <a:stretch>
                <a:fillRect/>
              </a:stretch>
            </a:blipFill>
          </p:spPr>
          <p:txBody>
            <a:bodyPr wrap="square" lIns="0" tIns="0" rIns="0" bIns="0" rtlCol="0"/>
            <a:lstStyle/>
            <a:p>
              <a:endParaRPr/>
            </a:p>
          </p:txBody>
        </p:sp>
        <p:sp>
          <p:nvSpPr>
            <p:cNvPr id="11" name="object 13">
              <a:extLst>
                <a:ext uri="{FF2B5EF4-FFF2-40B4-BE49-F238E27FC236}">
                  <a16:creationId xmlns:a16="http://schemas.microsoft.com/office/drawing/2014/main" id="{EB6D8495-6747-228D-9F75-C12313CB1E86}"/>
                </a:ext>
              </a:extLst>
            </p:cNvPr>
            <p:cNvSpPr/>
            <p:nvPr/>
          </p:nvSpPr>
          <p:spPr>
            <a:xfrm>
              <a:off x="537972" y="303276"/>
              <a:ext cx="694944" cy="696468"/>
            </a:xfrm>
            <a:prstGeom prst="rect">
              <a:avLst/>
            </a:prstGeom>
            <a:blipFill>
              <a:blip r:embed="rId7" cstate="print"/>
              <a:stretch>
                <a:fillRect/>
              </a:stretch>
            </a:blipFill>
          </p:spPr>
          <p:txBody>
            <a:bodyPr wrap="square" lIns="0" tIns="0" rIns="0" bIns="0" rtlCol="0"/>
            <a:lstStyle/>
            <a:p>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3" name="Google Shape;893;p2"/>
          <p:cNvSpPr txBox="1"/>
          <p:nvPr/>
        </p:nvSpPr>
        <p:spPr>
          <a:xfrm>
            <a:off x="-44450" y="677332"/>
            <a:ext cx="9144000" cy="4466168"/>
          </a:xfrm>
          <a:prstGeom prst="rect">
            <a:avLst/>
          </a:prstGeom>
          <a:blipFill dpi="0"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 uri="{837473B0-CC2E-450A-ABE3-18F120FF3D39}">
                  <a1611:picAttrSrcUrl xmlns="" xmlns:a1611="http://schemas.microsoft.com/office/drawing/2016/11/main" r:id="rId5"/>
                </a:ext>
              </a:extLst>
            </a:blip>
            <a:srcRect/>
            <a:stretch>
              <a:fillRect/>
            </a:stretch>
          </a:bli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45700" rIns="91425" bIns="45700" anchor="t" anchorCtr="0">
            <a:noAutofit/>
          </a:bodyPr>
          <a:lstStyle/>
          <a:p>
            <a:pPr marL="196850" marR="0" lvl="0" indent="-285750" algn="l" rtl="0">
              <a:lnSpc>
                <a:spcPct val="80000"/>
              </a:lnSpc>
              <a:spcBef>
                <a:spcPts val="0"/>
              </a:spcBef>
              <a:spcAft>
                <a:spcPts val="0"/>
              </a:spcAft>
              <a:buClr>
                <a:srgbClr val="000000"/>
              </a:buClr>
              <a:buSzPts val="1400"/>
              <a:buFont typeface="Wingdings" panose="05000000000000000000" pitchFamily="2" charset="2"/>
              <a:buChar char="q"/>
            </a:pPr>
            <a:r>
              <a:rPr lang="en-US" sz="1400" b="0" i="0" u="none" strike="noStrike" cap="none" dirty="0">
                <a:solidFill>
                  <a:schemeClr val="accent5">
                    <a:lumMod val="50000"/>
                  </a:schemeClr>
                </a:solidFill>
                <a:latin typeface="Arial"/>
                <a:ea typeface="Arial"/>
                <a:cs typeface="Arial"/>
                <a:sym typeface="Arial"/>
              </a:rPr>
              <a:t> </a:t>
            </a:r>
            <a:r>
              <a:rPr lang="en-US" b="0" i="0" u="none" strike="noStrike" cap="none" dirty="0">
                <a:solidFill>
                  <a:schemeClr val="accent5">
                    <a:lumMod val="50000"/>
                  </a:schemeClr>
                </a:solidFill>
                <a:latin typeface="Arial"/>
                <a:ea typeface="Arial"/>
                <a:cs typeface="Arial"/>
                <a:sym typeface="Arial"/>
              </a:rPr>
              <a:t>Introduction</a:t>
            </a:r>
            <a:endParaRPr b="0" i="0" u="none" strike="noStrike" cap="none" dirty="0">
              <a:solidFill>
                <a:schemeClr val="accent5">
                  <a:lumMod val="50000"/>
                </a:schemeClr>
              </a:solidFill>
              <a:latin typeface="Arial"/>
              <a:ea typeface="Arial"/>
              <a:cs typeface="Arial"/>
              <a:sym typeface="Arial"/>
            </a:endParaRPr>
          </a:p>
          <a:p>
            <a:pPr marL="285750" marR="0" lvl="0" indent="-285750" algn="l" rtl="0">
              <a:lnSpc>
                <a:spcPct val="80000"/>
              </a:lnSpc>
              <a:spcBef>
                <a:spcPts val="0"/>
              </a:spcBef>
              <a:spcAft>
                <a:spcPts val="0"/>
              </a:spcAft>
              <a:buClr>
                <a:srgbClr val="000000"/>
              </a:buClr>
              <a:buSzPts val="1200"/>
              <a:buFont typeface="Wingdings" panose="05000000000000000000" pitchFamily="2" charset="2"/>
              <a:buChar char="q"/>
            </a:pPr>
            <a:endParaRPr b="0" i="0" u="none" strike="noStrike" cap="none" dirty="0">
              <a:solidFill>
                <a:schemeClr val="accent5">
                  <a:lumMod val="50000"/>
                </a:schemeClr>
              </a:solidFill>
              <a:latin typeface="Arial"/>
              <a:ea typeface="Arial"/>
              <a:cs typeface="Arial"/>
              <a:sym typeface="Arial"/>
            </a:endParaRPr>
          </a:p>
          <a:p>
            <a:pPr marL="196850" indent="-285750">
              <a:lnSpc>
                <a:spcPct val="80000"/>
              </a:lnSpc>
              <a:buSzPts val="1400"/>
              <a:buFont typeface="Wingdings" panose="05000000000000000000" pitchFamily="2" charset="2"/>
              <a:buChar char="q"/>
            </a:pPr>
            <a:r>
              <a:rPr lang="en-US" dirty="0" smtClean="0">
                <a:solidFill>
                  <a:schemeClr val="accent5">
                    <a:lumMod val="50000"/>
                  </a:schemeClr>
                </a:solidFill>
              </a:rPr>
              <a:t>Exploring </a:t>
            </a:r>
            <a:r>
              <a:rPr lang="en-US" dirty="0">
                <a:solidFill>
                  <a:schemeClr val="accent5">
                    <a:lumMod val="50000"/>
                  </a:schemeClr>
                </a:solidFill>
              </a:rPr>
              <a:t>the </a:t>
            </a:r>
            <a:r>
              <a:rPr lang="en-US" dirty="0" smtClean="0">
                <a:solidFill>
                  <a:schemeClr val="accent5">
                    <a:lumMod val="50000"/>
                  </a:schemeClr>
                </a:solidFill>
              </a:rPr>
              <a:t>database</a:t>
            </a:r>
          </a:p>
          <a:p>
            <a:pPr marL="196850" indent="-285750">
              <a:lnSpc>
                <a:spcPct val="80000"/>
              </a:lnSpc>
              <a:buSzPts val="1400"/>
              <a:buFont typeface="Wingdings" panose="05000000000000000000" pitchFamily="2" charset="2"/>
              <a:buChar char="q"/>
            </a:pPr>
            <a:endParaRPr lang="en-US" dirty="0">
              <a:solidFill>
                <a:schemeClr val="accent5">
                  <a:lumMod val="50000"/>
                </a:schemeClr>
              </a:solidFill>
            </a:endParaRPr>
          </a:p>
          <a:p>
            <a:pPr marL="196850" indent="-285750">
              <a:lnSpc>
                <a:spcPct val="80000"/>
              </a:lnSpc>
              <a:buSzPts val="1400"/>
              <a:buFont typeface="Wingdings" panose="05000000000000000000" pitchFamily="2" charset="2"/>
              <a:buChar char="q"/>
            </a:pPr>
            <a:r>
              <a:rPr lang="en-US" dirty="0">
                <a:solidFill>
                  <a:schemeClr val="accent5">
                    <a:lumMod val="50000"/>
                  </a:schemeClr>
                </a:solidFill>
              </a:rPr>
              <a:t>Top 10 Highest rating Apps in google play store in terms of </a:t>
            </a:r>
            <a:r>
              <a:rPr lang="en-US" dirty="0" smtClean="0">
                <a:solidFill>
                  <a:schemeClr val="accent5">
                    <a:lumMod val="50000"/>
                  </a:schemeClr>
                </a:solidFill>
              </a:rPr>
              <a:t>categories</a:t>
            </a:r>
          </a:p>
          <a:p>
            <a:pPr marL="196850" indent="-285750">
              <a:lnSpc>
                <a:spcPct val="80000"/>
              </a:lnSpc>
              <a:buSzPts val="1400"/>
              <a:buFont typeface="Wingdings" panose="05000000000000000000" pitchFamily="2" charset="2"/>
              <a:buChar char="q"/>
            </a:pPr>
            <a:endParaRPr lang="en-US" dirty="0">
              <a:solidFill>
                <a:schemeClr val="accent5">
                  <a:lumMod val="50000"/>
                </a:schemeClr>
              </a:solidFill>
            </a:endParaRPr>
          </a:p>
          <a:p>
            <a:pPr marL="196850" indent="-285750">
              <a:lnSpc>
                <a:spcPct val="80000"/>
              </a:lnSpc>
              <a:buSzPts val="1400"/>
              <a:buFont typeface="Wingdings" panose="05000000000000000000" pitchFamily="2" charset="2"/>
              <a:buChar char="q"/>
            </a:pPr>
            <a:r>
              <a:rPr lang="en-US" dirty="0">
                <a:solidFill>
                  <a:schemeClr val="accent5">
                    <a:lumMod val="50000"/>
                  </a:schemeClr>
                </a:solidFill>
              </a:rPr>
              <a:t>Number of Application in terms of </a:t>
            </a:r>
            <a:r>
              <a:rPr lang="en-US" dirty="0" smtClean="0">
                <a:solidFill>
                  <a:schemeClr val="accent5">
                    <a:lumMod val="50000"/>
                  </a:schemeClr>
                </a:solidFill>
              </a:rPr>
              <a:t>Category</a:t>
            </a:r>
          </a:p>
          <a:p>
            <a:pPr marL="196850" indent="-285750">
              <a:lnSpc>
                <a:spcPct val="80000"/>
              </a:lnSpc>
              <a:buSzPts val="1400"/>
              <a:buFont typeface="Wingdings" panose="05000000000000000000" pitchFamily="2" charset="2"/>
              <a:buChar char="q"/>
            </a:pPr>
            <a:endParaRPr lang="en-US" dirty="0">
              <a:solidFill>
                <a:schemeClr val="accent5">
                  <a:lumMod val="50000"/>
                </a:schemeClr>
              </a:solidFill>
            </a:endParaRPr>
          </a:p>
          <a:p>
            <a:pPr marL="196850" indent="-285750">
              <a:lnSpc>
                <a:spcPct val="80000"/>
              </a:lnSpc>
              <a:buSzPts val="1400"/>
              <a:buFont typeface="Wingdings" panose="05000000000000000000" pitchFamily="2" charset="2"/>
              <a:buChar char="q"/>
            </a:pPr>
            <a:r>
              <a:rPr lang="en-US" dirty="0">
                <a:solidFill>
                  <a:schemeClr val="accent5">
                    <a:lumMod val="50000"/>
                  </a:schemeClr>
                </a:solidFill>
              </a:rPr>
              <a:t>Top 10 apps which has </a:t>
            </a:r>
            <a:r>
              <a:rPr lang="en-US" dirty="0" smtClean="0">
                <a:solidFill>
                  <a:schemeClr val="accent5">
                    <a:lumMod val="50000"/>
                  </a:schemeClr>
                </a:solidFill>
              </a:rPr>
              <a:t>maximum downloads</a:t>
            </a:r>
          </a:p>
          <a:p>
            <a:pPr marL="196850" indent="-285750">
              <a:lnSpc>
                <a:spcPct val="80000"/>
              </a:lnSpc>
              <a:buSzPts val="1400"/>
              <a:buFont typeface="Wingdings" panose="05000000000000000000" pitchFamily="2" charset="2"/>
              <a:buChar char="q"/>
            </a:pPr>
            <a:endParaRPr lang="en-US" dirty="0">
              <a:solidFill>
                <a:schemeClr val="accent5">
                  <a:lumMod val="50000"/>
                </a:schemeClr>
              </a:solidFill>
            </a:endParaRPr>
          </a:p>
          <a:p>
            <a:pPr marL="196850" indent="-285750">
              <a:lnSpc>
                <a:spcPct val="80000"/>
              </a:lnSpc>
              <a:buSzPts val="1400"/>
              <a:buFont typeface="Wingdings" panose="05000000000000000000" pitchFamily="2" charset="2"/>
              <a:buChar char="q"/>
            </a:pPr>
            <a:r>
              <a:rPr lang="en-US" dirty="0">
                <a:solidFill>
                  <a:schemeClr val="accent5">
                    <a:lumMod val="50000"/>
                  </a:schemeClr>
                </a:solidFill>
              </a:rPr>
              <a:t>Which 10 apps from the 'FAMILY' category are </a:t>
            </a:r>
            <a:endParaRPr lang="en-US" dirty="0" smtClean="0">
              <a:solidFill>
                <a:schemeClr val="accent5">
                  <a:lumMod val="50000"/>
                </a:schemeClr>
              </a:solidFill>
            </a:endParaRPr>
          </a:p>
          <a:p>
            <a:pPr>
              <a:lnSpc>
                <a:spcPct val="80000"/>
              </a:lnSpc>
              <a:buSzPts val="1400"/>
            </a:pPr>
            <a:r>
              <a:rPr lang="en-US" dirty="0" smtClean="0">
                <a:solidFill>
                  <a:schemeClr val="accent5">
                    <a:lumMod val="50000"/>
                  </a:schemeClr>
                </a:solidFill>
              </a:rPr>
              <a:t>      having </a:t>
            </a:r>
            <a:r>
              <a:rPr lang="en-US" dirty="0">
                <a:solidFill>
                  <a:schemeClr val="accent5">
                    <a:lumMod val="50000"/>
                  </a:schemeClr>
                </a:solidFill>
              </a:rPr>
              <a:t>the lowest rating and highest rating</a:t>
            </a:r>
            <a:r>
              <a:rPr lang="en-US" dirty="0" smtClean="0">
                <a:solidFill>
                  <a:schemeClr val="accent5">
                    <a:lumMod val="50000"/>
                  </a:schemeClr>
                </a:solidFill>
              </a:rPr>
              <a:t>.</a:t>
            </a:r>
          </a:p>
          <a:p>
            <a:pPr marL="196850" indent="-285750">
              <a:lnSpc>
                <a:spcPct val="80000"/>
              </a:lnSpc>
              <a:buSzPts val="1400"/>
              <a:buFont typeface="Wingdings" panose="05000000000000000000" pitchFamily="2" charset="2"/>
              <a:buChar char="q"/>
            </a:pPr>
            <a:endParaRPr lang="en-US" dirty="0">
              <a:solidFill>
                <a:schemeClr val="accent5">
                  <a:lumMod val="50000"/>
                </a:schemeClr>
              </a:solidFill>
            </a:endParaRPr>
          </a:p>
          <a:p>
            <a:pPr marL="196850" indent="-285750">
              <a:lnSpc>
                <a:spcPct val="80000"/>
              </a:lnSpc>
              <a:buSzPts val="1400"/>
              <a:buFont typeface="Wingdings" panose="05000000000000000000" pitchFamily="2" charset="2"/>
              <a:buChar char="q"/>
            </a:pPr>
            <a:r>
              <a:rPr lang="en-US" dirty="0">
                <a:solidFill>
                  <a:schemeClr val="accent5">
                    <a:lumMod val="50000"/>
                  </a:schemeClr>
                </a:solidFill>
              </a:rPr>
              <a:t>Free and Paid </a:t>
            </a:r>
            <a:r>
              <a:rPr lang="en-US" dirty="0" smtClean="0">
                <a:solidFill>
                  <a:schemeClr val="accent5">
                    <a:lumMod val="50000"/>
                  </a:schemeClr>
                </a:solidFill>
              </a:rPr>
              <a:t>Apps</a:t>
            </a:r>
          </a:p>
          <a:p>
            <a:pPr marL="196850" indent="-285750">
              <a:lnSpc>
                <a:spcPct val="80000"/>
              </a:lnSpc>
              <a:buSzPts val="1400"/>
              <a:buFont typeface="Wingdings" panose="05000000000000000000" pitchFamily="2" charset="2"/>
              <a:buChar char="q"/>
            </a:pPr>
            <a:endParaRPr lang="en-US" dirty="0">
              <a:solidFill>
                <a:schemeClr val="accent5">
                  <a:lumMod val="50000"/>
                </a:schemeClr>
              </a:solidFill>
            </a:endParaRPr>
          </a:p>
          <a:p>
            <a:pPr marL="196850" indent="-285750">
              <a:lnSpc>
                <a:spcPct val="80000"/>
              </a:lnSpc>
              <a:buSzPts val="1400"/>
              <a:buFont typeface="Wingdings" panose="05000000000000000000" pitchFamily="2" charset="2"/>
              <a:buChar char="q"/>
            </a:pPr>
            <a:r>
              <a:rPr lang="en-US" dirty="0">
                <a:solidFill>
                  <a:schemeClr val="accent5">
                    <a:lumMod val="50000"/>
                  </a:schemeClr>
                </a:solidFill>
              </a:rPr>
              <a:t>Relation between app category and app </a:t>
            </a:r>
            <a:r>
              <a:rPr lang="en-US" dirty="0" smtClean="0">
                <a:solidFill>
                  <a:schemeClr val="accent5">
                    <a:lumMod val="50000"/>
                  </a:schemeClr>
                </a:solidFill>
              </a:rPr>
              <a:t>price</a:t>
            </a:r>
          </a:p>
          <a:p>
            <a:pPr marL="196850" indent="-285750">
              <a:lnSpc>
                <a:spcPct val="80000"/>
              </a:lnSpc>
              <a:buSzPts val="1400"/>
              <a:buFont typeface="Wingdings" panose="05000000000000000000" pitchFamily="2" charset="2"/>
              <a:buChar char="q"/>
            </a:pPr>
            <a:endParaRPr lang="en-US" dirty="0">
              <a:solidFill>
                <a:schemeClr val="accent5">
                  <a:lumMod val="50000"/>
                </a:schemeClr>
              </a:solidFill>
            </a:endParaRPr>
          </a:p>
          <a:p>
            <a:pPr marL="196850" indent="-285750">
              <a:lnSpc>
                <a:spcPct val="80000"/>
              </a:lnSpc>
              <a:buSzPts val="1400"/>
              <a:buFont typeface="Wingdings" panose="05000000000000000000" pitchFamily="2" charset="2"/>
              <a:buChar char="q"/>
            </a:pPr>
            <a:r>
              <a:rPr lang="en-US" dirty="0">
                <a:solidFill>
                  <a:schemeClr val="accent5">
                    <a:lumMod val="50000"/>
                  </a:schemeClr>
                </a:solidFill>
              </a:rPr>
              <a:t>Filter out "junk" </a:t>
            </a:r>
            <a:r>
              <a:rPr lang="en-US" dirty="0" smtClean="0">
                <a:solidFill>
                  <a:schemeClr val="accent5">
                    <a:lumMod val="50000"/>
                  </a:schemeClr>
                </a:solidFill>
              </a:rPr>
              <a:t>apps</a:t>
            </a:r>
          </a:p>
          <a:p>
            <a:pPr marL="196850" indent="-285750">
              <a:lnSpc>
                <a:spcPct val="80000"/>
              </a:lnSpc>
              <a:buSzPts val="1400"/>
              <a:buFont typeface="Wingdings" panose="05000000000000000000" pitchFamily="2" charset="2"/>
              <a:buChar char="q"/>
            </a:pPr>
            <a:endParaRPr lang="en-US" dirty="0">
              <a:solidFill>
                <a:schemeClr val="accent5">
                  <a:lumMod val="50000"/>
                </a:schemeClr>
              </a:solidFill>
            </a:endParaRPr>
          </a:p>
          <a:p>
            <a:pPr marL="196850" indent="-285750">
              <a:lnSpc>
                <a:spcPct val="80000"/>
              </a:lnSpc>
              <a:buSzPts val="1400"/>
              <a:buFont typeface="Wingdings" panose="05000000000000000000" pitchFamily="2" charset="2"/>
              <a:buChar char="q"/>
            </a:pPr>
            <a:r>
              <a:rPr lang="en-US" dirty="0">
                <a:solidFill>
                  <a:schemeClr val="accent5">
                    <a:lumMod val="50000"/>
                  </a:schemeClr>
                </a:solidFill>
              </a:rPr>
              <a:t>Sentiment analysis of user </a:t>
            </a:r>
            <a:r>
              <a:rPr lang="en-US" dirty="0" smtClean="0">
                <a:solidFill>
                  <a:schemeClr val="accent5">
                    <a:lumMod val="50000"/>
                  </a:schemeClr>
                </a:solidFill>
              </a:rPr>
              <a:t>reviews</a:t>
            </a:r>
          </a:p>
          <a:p>
            <a:pPr>
              <a:lnSpc>
                <a:spcPct val="80000"/>
              </a:lnSpc>
              <a:buSzPts val="1400"/>
            </a:pPr>
            <a:endParaRPr lang="en-US" dirty="0">
              <a:solidFill>
                <a:schemeClr val="accent5">
                  <a:lumMod val="50000"/>
                </a:schemeClr>
              </a:solidFill>
            </a:endParaRPr>
          </a:p>
          <a:p>
            <a:pPr marL="196850" indent="-285750">
              <a:lnSpc>
                <a:spcPct val="80000"/>
              </a:lnSpc>
              <a:buSzPts val="1400"/>
              <a:buFont typeface="Wingdings" panose="05000000000000000000" pitchFamily="2" charset="2"/>
              <a:buChar char="q"/>
            </a:pPr>
            <a:r>
              <a:rPr lang="en-US" dirty="0">
                <a:solidFill>
                  <a:schemeClr val="accent5">
                    <a:lumMod val="50000"/>
                  </a:schemeClr>
                </a:solidFill>
              </a:rPr>
              <a:t>conclusion</a:t>
            </a:r>
            <a:r>
              <a:rPr lang="en-US" b="0" i="0" u="none" strike="noStrike" cap="none" dirty="0">
                <a:solidFill>
                  <a:schemeClr val="accent5">
                    <a:lumMod val="50000"/>
                  </a:schemeClr>
                </a:solidFill>
                <a:latin typeface="Arial"/>
                <a:ea typeface="Arial"/>
                <a:cs typeface="Arial"/>
                <a:sym typeface="Arial"/>
              </a:rPr>
              <a:t/>
            </a:r>
            <a:br>
              <a:rPr lang="en-US" b="0" i="0" u="none" strike="noStrike" cap="none" dirty="0">
                <a:solidFill>
                  <a:schemeClr val="accent5">
                    <a:lumMod val="50000"/>
                  </a:schemeClr>
                </a:solidFill>
                <a:latin typeface="Arial"/>
                <a:ea typeface="Arial"/>
                <a:cs typeface="Arial"/>
                <a:sym typeface="Arial"/>
              </a:rPr>
            </a:br>
            <a:r>
              <a:rPr lang="en-US" b="0" i="0" u="none" strike="noStrike" cap="none" dirty="0" smtClean="0">
                <a:solidFill>
                  <a:schemeClr val="accent5">
                    <a:lumMod val="50000"/>
                  </a:schemeClr>
                </a:solidFill>
                <a:latin typeface="Arial"/>
                <a:ea typeface="Arial"/>
                <a:cs typeface="Arial"/>
                <a:sym typeface="Arial"/>
              </a:rPr>
              <a:t> </a:t>
            </a:r>
            <a:endParaRPr dirty="0">
              <a:solidFill>
                <a:schemeClr val="accent5">
                  <a:lumMod val="50000"/>
                </a:schemeClr>
              </a:solidFill>
            </a:endParaRPr>
          </a:p>
        </p:txBody>
      </p:sp>
      <p:sp>
        <p:nvSpPr>
          <p:cNvPr id="892" name="Google Shape;892;p2"/>
          <p:cNvSpPr txBox="1"/>
          <p:nvPr/>
        </p:nvSpPr>
        <p:spPr>
          <a:xfrm>
            <a:off x="813188" y="134140"/>
            <a:ext cx="5751195" cy="36576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2400" b="1" i="0" u="none" strike="noStrike" cap="none" dirty="0">
                <a:solidFill>
                  <a:schemeClr val="dk1"/>
                </a:solidFill>
                <a:latin typeface="Arial"/>
                <a:ea typeface="Arial"/>
                <a:cs typeface="Arial"/>
                <a:sym typeface="Arial"/>
              </a:rPr>
              <a:t>Agenda</a:t>
            </a:r>
            <a:endParaRPr sz="2400" b="1" dirty="0"/>
          </a:p>
        </p:txBody>
      </p:sp>
      <p:sp>
        <p:nvSpPr>
          <p:cNvPr id="5" name="object 4">
            <a:extLst>
              <a:ext uri="{FF2B5EF4-FFF2-40B4-BE49-F238E27FC236}">
                <a16:creationId xmlns:a16="http://schemas.microsoft.com/office/drawing/2014/main" id="{4F5AC880-ADC3-9C4D-739F-393B79BF1DED}"/>
              </a:ext>
            </a:extLst>
          </p:cNvPr>
          <p:cNvSpPr/>
          <p:nvPr/>
        </p:nvSpPr>
        <p:spPr>
          <a:xfrm>
            <a:off x="6208395" y="1093647"/>
            <a:ext cx="2138645" cy="2956206"/>
          </a:xfrm>
          <a:prstGeom prst="rect">
            <a:avLst/>
          </a:prstGeom>
          <a:blipFill>
            <a:blip r:embed="rId6" cstate="print"/>
            <a:stretch>
              <a:fillRect/>
            </a:stretch>
          </a:blipFill>
        </p:spPr>
        <p:txBody>
          <a:bodyPr wrap="square" lIns="0" tIns="0" rIns="0" bIns="0" rtlCol="0"/>
          <a:lstStyle/>
          <a:p>
            <a:endParaRPr dirty="0"/>
          </a:p>
        </p:txBody>
      </p:sp>
      <p:sp>
        <p:nvSpPr>
          <p:cNvPr id="8" name="object 13">
            <a:extLst>
              <a:ext uri="{FF2B5EF4-FFF2-40B4-BE49-F238E27FC236}">
                <a16:creationId xmlns:a16="http://schemas.microsoft.com/office/drawing/2014/main" id="{107FC90A-B401-AC0B-4102-2C5041E447B6}"/>
              </a:ext>
            </a:extLst>
          </p:cNvPr>
          <p:cNvSpPr/>
          <p:nvPr/>
        </p:nvSpPr>
        <p:spPr>
          <a:xfrm>
            <a:off x="358758" y="150144"/>
            <a:ext cx="454430" cy="430032"/>
          </a:xfrm>
          <a:prstGeom prst="rect">
            <a:avLst/>
          </a:prstGeom>
          <a:blipFill>
            <a:blip r:embed="rId7" cstate="print"/>
            <a:stretch>
              <a:fillRect/>
            </a:stretch>
          </a:blipFill>
        </p:spPr>
        <p:txBody>
          <a:bodyPr wrap="square" lIns="0" tIns="0" rIns="0" bIns="0" rtlCol="0"/>
          <a:lstStyle/>
          <a:p>
            <a:endParaRPr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303077" y="2087879"/>
            <a:ext cx="2575745" cy="2862072"/>
          </a:xfrm>
          <a:prstGeom prst="rect">
            <a:avLst/>
          </a:prstGeom>
        </p:spPr>
        <p:style>
          <a:lnRef idx="0">
            <a:schemeClr val="accent3"/>
          </a:lnRef>
          <a:fillRef idx="3">
            <a:schemeClr val="accent3"/>
          </a:fillRef>
          <a:effectRef idx="3">
            <a:schemeClr val="accent3"/>
          </a:effectRef>
          <a:fontRef idx="minor">
            <a:schemeClr val="lt1"/>
          </a:fontRef>
        </p:style>
      </p:pic>
      <p:sp>
        <p:nvSpPr>
          <p:cNvPr id="3" name="object 3"/>
          <p:cNvSpPr/>
          <p:nvPr/>
        </p:nvSpPr>
        <p:spPr>
          <a:xfrm>
            <a:off x="315747" y="709422"/>
            <a:ext cx="0" cy="4253230"/>
          </a:xfrm>
          <a:custGeom>
            <a:avLst/>
            <a:gdLst/>
            <a:ahLst/>
            <a:cxnLst/>
            <a:rect l="l" t="t" r="r" b="b"/>
            <a:pathLst>
              <a:path h="4253230">
                <a:moveTo>
                  <a:pt x="0" y="0"/>
                </a:moveTo>
                <a:lnTo>
                  <a:pt x="0" y="4252645"/>
                </a:lnTo>
              </a:path>
            </a:pathLst>
          </a:custGeom>
          <a:ln w="12700">
            <a:solidFill>
              <a:srgbClr val="CC0000"/>
            </a:solidFill>
          </a:ln>
        </p:spPr>
        <p:txBody>
          <a:bodyPr wrap="square" lIns="0" tIns="0" rIns="0" bIns="0" rtlCol="0"/>
          <a:lstStyle/>
          <a:p>
            <a:endParaRPr/>
          </a:p>
        </p:txBody>
      </p:sp>
      <p:sp>
        <p:nvSpPr>
          <p:cNvPr id="4" name="object 4"/>
          <p:cNvSpPr/>
          <p:nvPr/>
        </p:nvSpPr>
        <p:spPr>
          <a:xfrm>
            <a:off x="309397" y="709422"/>
            <a:ext cx="5975350" cy="4253230"/>
          </a:xfrm>
          <a:custGeom>
            <a:avLst/>
            <a:gdLst/>
            <a:ahLst/>
            <a:cxnLst/>
            <a:rect l="l" t="t" r="r" b="b"/>
            <a:pathLst>
              <a:path w="5975350" h="4253230">
                <a:moveTo>
                  <a:pt x="5968974" y="0"/>
                </a:moveTo>
                <a:lnTo>
                  <a:pt x="5968974" y="4252645"/>
                </a:lnTo>
              </a:path>
              <a:path w="5975350" h="4253230">
                <a:moveTo>
                  <a:pt x="0" y="6350"/>
                </a:moveTo>
                <a:lnTo>
                  <a:pt x="5975324" y="6350"/>
                </a:lnTo>
              </a:path>
              <a:path w="5975350" h="4253230">
                <a:moveTo>
                  <a:pt x="0" y="4246295"/>
                </a:moveTo>
                <a:lnTo>
                  <a:pt x="5975324" y="4246295"/>
                </a:lnTo>
              </a:path>
            </a:pathLst>
          </a:custGeom>
          <a:ln w="12700">
            <a:solidFill>
              <a:srgbClr val="CC0000"/>
            </a:solidFill>
          </a:ln>
        </p:spPr>
        <p:txBody>
          <a:bodyPr wrap="square" lIns="0" tIns="0" rIns="0" bIns="0" rtlCol="0"/>
          <a:lstStyle/>
          <a:p>
            <a:endParaRPr/>
          </a:p>
        </p:txBody>
      </p:sp>
      <p:sp>
        <p:nvSpPr>
          <p:cNvPr id="5" name="object 5"/>
          <p:cNvSpPr txBox="1"/>
          <p:nvPr/>
        </p:nvSpPr>
        <p:spPr>
          <a:xfrm>
            <a:off x="394512" y="972769"/>
            <a:ext cx="5807075" cy="3506088"/>
          </a:xfrm>
          <a:prstGeom prst="rect">
            <a:avLst/>
          </a:prstGeom>
        </p:spPr>
        <p:txBody>
          <a:bodyPr vert="horz" wrap="square" lIns="0" tIns="12700" rIns="0" bIns="0" rtlCol="0">
            <a:spAutoFit/>
          </a:bodyPr>
          <a:lstStyle/>
          <a:p>
            <a:pPr marL="355600" indent="-342900">
              <a:lnSpc>
                <a:spcPct val="100000"/>
              </a:lnSpc>
              <a:spcBef>
                <a:spcPts val="100"/>
              </a:spcBef>
              <a:buClr>
                <a:srgbClr val="000000"/>
              </a:buClr>
              <a:buSzPct val="93333"/>
              <a:buFont typeface="Calibri"/>
              <a:buChar char="▪"/>
              <a:tabLst>
                <a:tab pos="354965" algn="l"/>
                <a:tab pos="355600" algn="l"/>
              </a:tabLst>
            </a:pPr>
            <a:r>
              <a:rPr sz="1500" b="1" spc="-5" dirty="0">
                <a:solidFill>
                  <a:srgbClr val="124F5C"/>
                </a:solidFill>
                <a:latin typeface="+mn-lt"/>
                <a:cs typeface="Arial"/>
              </a:rPr>
              <a:t>Loading</a:t>
            </a:r>
            <a:r>
              <a:rPr sz="1500" b="1" spc="409" dirty="0">
                <a:solidFill>
                  <a:srgbClr val="124F5C"/>
                </a:solidFill>
                <a:latin typeface="+mn-lt"/>
                <a:cs typeface="Arial"/>
              </a:rPr>
              <a:t> </a:t>
            </a:r>
            <a:r>
              <a:rPr sz="1500" b="1" dirty="0">
                <a:solidFill>
                  <a:srgbClr val="124F5C"/>
                </a:solidFill>
                <a:latin typeface="+mn-lt"/>
                <a:cs typeface="Arial"/>
              </a:rPr>
              <a:t>the</a:t>
            </a:r>
            <a:r>
              <a:rPr sz="1500" b="1" spc="409" dirty="0">
                <a:solidFill>
                  <a:srgbClr val="124F5C"/>
                </a:solidFill>
                <a:latin typeface="+mn-lt"/>
                <a:cs typeface="Arial"/>
              </a:rPr>
              <a:t> </a:t>
            </a:r>
            <a:r>
              <a:rPr sz="1500" b="1" spc="-5" dirty="0">
                <a:solidFill>
                  <a:srgbClr val="124F5C"/>
                </a:solidFill>
                <a:latin typeface="+mn-lt"/>
                <a:cs typeface="Arial"/>
              </a:rPr>
              <a:t>data</a:t>
            </a:r>
            <a:r>
              <a:rPr sz="1500" b="1" spc="425" dirty="0">
                <a:solidFill>
                  <a:srgbClr val="124F5C"/>
                </a:solidFill>
                <a:latin typeface="+mn-lt"/>
                <a:cs typeface="Arial"/>
              </a:rPr>
              <a:t> </a:t>
            </a:r>
            <a:r>
              <a:rPr sz="1500" b="1" dirty="0">
                <a:solidFill>
                  <a:srgbClr val="124F5C"/>
                </a:solidFill>
                <a:latin typeface="+mn-lt"/>
                <a:cs typeface="Arial"/>
              </a:rPr>
              <a:t>sets:</a:t>
            </a:r>
            <a:r>
              <a:rPr sz="1500" b="1" spc="409" dirty="0">
                <a:solidFill>
                  <a:srgbClr val="124F5C"/>
                </a:solidFill>
                <a:latin typeface="+mn-lt"/>
                <a:cs typeface="Arial"/>
              </a:rPr>
              <a:t> </a:t>
            </a:r>
            <a:r>
              <a:rPr sz="1500" spc="-10" dirty="0">
                <a:solidFill>
                  <a:srgbClr val="124F5C"/>
                </a:solidFill>
                <a:latin typeface="+mn-lt"/>
                <a:cs typeface="Arial MT"/>
              </a:rPr>
              <a:t>Two</a:t>
            </a:r>
            <a:r>
              <a:rPr sz="1500" spc="425" dirty="0">
                <a:solidFill>
                  <a:srgbClr val="124F5C"/>
                </a:solidFill>
                <a:latin typeface="+mn-lt"/>
                <a:cs typeface="Arial MT"/>
              </a:rPr>
              <a:t> </a:t>
            </a:r>
            <a:r>
              <a:rPr sz="1500" dirty="0">
                <a:solidFill>
                  <a:srgbClr val="124F5C"/>
                </a:solidFill>
                <a:latin typeface="+mn-lt"/>
                <a:cs typeface="Arial MT"/>
              </a:rPr>
              <a:t>datasets,</a:t>
            </a:r>
            <a:r>
              <a:rPr sz="1500" spc="425" dirty="0">
                <a:solidFill>
                  <a:srgbClr val="124F5C"/>
                </a:solidFill>
                <a:latin typeface="+mn-lt"/>
                <a:cs typeface="Arial MT"/>
              </a:rPr>
              <a:t> </a:t>
            </a:r>
            <a:r>
              <a:rPr sz="1500" spc="-5" dirty="0">
                <a:solidFill>
                  <a:srgbClr val="124F5C"/>
                </a:solidFill>
                <a:latin typeface="+mn-lt"/>
                <a:cs typeface="Arial MT"/>
              </a:rPr>
              <a:t>First</a:t>
            </a:r>
            <a:r>
              <a:rPr sz="1500" spc="409" dirty="0">
                <a:solidFill>
                  <a:srgbClr val="124F5C"/>
                </a:solidFill>
                <a:latin typeface="+mn-lt"/>
                <a:cs typeface="Arial MT"/>
              </a:rPr>
              <a:t> </a:t>
            </a:r>
            <a:r>
              <a:rPr sz="1500" spc="-5" dirty="0">
                <a:solidFill>
                  <a:srgbClr val="124F5C"/>
                </a:solidFill>
                <a:latin typeface="+mn-lt"/>
                <a:cs typeface="Arial MT"/>
              </a:rPr>
              <a:t>Play</a:t>
            </a:r>
            <a:r>
              <a:rPr sz="1500" spc="415" dirty="0">
                <a:solidFill>
                  <a:srgbClr val="124F5C"/>
                </a:solidFill>
                <a:latin typeface="+mn-lt"/>
                <a:cs typeface="Arial MT"/>
              </a:rPr>
              <a:t> </a:t>
            </a:r>
            <a:r>
              <a:rPr sz="1500" spc="-5" dirty="0">
                <a:solidFill>
                  <a:srgbClr val="124F5C"/>
                </a:solidFill>
                <a:latin typeface="+mn-lt"/>
                <a:cs typeface="Arial MT"/>
              </a:rPr>
              <a:t>store</a:t>
            </a:r>
            <a:r>
              <a:rPr sz="1500" spc="420" dirty="0">
                <a:solidFill>
                  <a:srgbClr val="124F5C"/>
                </a:solidFill>
                <a:latin typeface="+mn-lt"/>
                <a:cs typeface="Arial MT"/>
              </a:rPr>
              <a:t> </a:t>
            </a:r>
            <a:r>
              <a:rPr sz="1500" dirty="0">
                <a:solidFill>
                  <a:srgbClr val="124F5C"/>
                </a:solidFill>
                <a:latin typeface="+mn-lt"/>
                <a:cs typeface="Arial MT"/>
              </a:rPr>
              <a:t>app</a:t>
            </a:r>
            <a:endParaRPr sz="1500" dirty="0">
              <a:latin typeface="+mn-lt"/>
              <a:cs typeface="Arial MT"/>
            </a:endParaRPr>
          </a:p>
          <a:p>
            <a:pPr marL="355600">
              <a:lnSpc>
                <a:spcPct val="100000"/>
              </a:lnSpc>
              <a:spcBef>
                <a:spcPts val="5"/>
              </a:spcBef>
            </a:pPr>
            <a:r>
              <a:rPr sz="1500" dirty="0">
                <a:solidFill>
                  <a:srgbClr val="124F5C"/>
                </a:solidFill>
                <a:latin typeface="+mn-lt"/>
                <a:cs typeface="Arial MT"/>
              </a:rPr>
              <a:t>dataset</a:t>
            </a:r>
            <a:r>
              <a:rPr sz="1500" spc="-35" dirty="0">
                <a:solidFill>
                  <a:srgbClr val="124F5C"/>
                </a:solidFill>
                <a:latin typeface="+mn-lt"/>
                <a:cs typeface="Arial MT"/>
              </a:rPr>
              <a:t> </a:t>
            </a:r>
            <a:r>
              <a:rPr sz="1500" dirty="0">
                <a:solidFill>
                  <a:srgbClr val="124F5C"/>
                </a:solidFill>
                <a:latin typeface="+mn-lt"/>
                <a:cs typeface="Arial MT"/>
              </a:rPr>
              <a:t>and</a:t>
            </a:r>
            <a:r>
              <a:rPr sz="1500" spc="-15" dirty="0">
                <a:solidFill>
                  <a:srgbClr val="124F5C"/>
                </a:solidFill>
                <a:latin typeface="+mn-lt"/>
                <a:cs typeface="Arial MT"/>
              </a:rPr>
              <a:t> </a:t>
            </a:r>
            <a:r>
              <a:rPr sz="1500" dirty="0">
                <a:solidFill>
                  <a:srgbClr val="124F5C"/>
                </a:solidFill>
                <a:latin typeface="+mn-lt"/>
                <a:cs typeface="Arial MT"/>
              </a:rPr>
              <a:t>User</a:t>
            </a:r>
            <a:r>
              <a:rPr sz="1500" spc="-25" dirty="0">
                <a:solidFill>
                  <a:srgbClr val="124F5C"/>
                </a:solidFill>
                <a:latin typeface="+mn-lt"/>
                <a:cs typeface="Arial MT"/>
              </a:rPr>
              <a:t> </a:t>
            </a:r>
            <a:r>
              <a:rPr sz="1500" spc="-5" dirty="0">
                <a:solidFill>
                  <a:srgbClr val="124F5C"/>
                </a:solidFill>
                <a:latin typeface="+mn-lt"/>
                <a:cs typeface="Arial MT"/>
              </a:rPr>
              <a:t>Reviews</a:t>
            </a:r>
            <a:r>
              <a:rPr sz="1500" spc="35" dirty="0">
                <a:solidFill>
                  <a:srgbClr val="124F5C"/>
                </a:solidFill>
                <a:latin typeface="+mn-lt"/>
                <a:cs typeface="Arial MT"/>
              </a:rPr>
              <a:t> </a:t>
            </a:r>
            <a:r>
              <a:rPr sz="1500" dirty="0">
                <a:solidFill>
                  <a:srgbClr val="124F5C"/>
                </a:solidFill>
                <a:latin typeface="+mn-lt"/>
                <a:cs typeface="Arial MT"/>
              </a:rPr>
              <a:t>dataset.</a:t>
            </a:r>
            <a:endParaRPr sz="1500" dirty="0">
              <a:latin typeface="+mn-lt"/>
              <a:cs typeface="Arial MT"/>
            </a:endParaRPr>
          </a:p>
          <a:p>
            <a:pPr>
              <a:lnSpc>
                <a:spcPct val="100000"/>
              </a:lnSpc>
              <a:spcBef>
                <a:spcPts val="15"/>
              </a:spcBef>
            </a:pPr>
            <a:endParaRPr sz="1550" dirty="0">
              <a:latin typeface="+mn-lt"/>
              <a:cs typeface="Arial MT"/>
            </a:endParaRPr>
          </a:p>
          <a:p>
            <a:pPr marL="355600" indent="-342900">
              <a:lnSpc>
                <a:spcPct val="100000"/>
              </a:lnSpc>
              <a:buClr>
                <a:srgbClr val="000000"/>
              </a:buClr>
              <a:buSzPct val="93333"/>
              <a:buFont typeface="Calibri"/>
              <a:buChar char="▪"/>
              <a:tabLst>
                <a:tab pos="354965" algn="l"/>
                <a:tab pos="355600" algn="l"/>
              </a:tabLst>
            </a:pPr>
            <a:r>
              <a:rPr sz="1500" b="1" spc="-5" dirty="0">
                <a:solidFill>
                  <a:srgbClr val="124F5C"/>
                </a:solidFill>
                <a:latin typeface="+mn-lt"/>
                <a:cs typeface="Arial"/>
              </a:rPr>
              <a:t>Import</a:t>
            </a:r>
            <a:r>
              <a:rPr sz="1500" b="1" dirty="0">
                <a:solidFill>
                  <a:srgbClr val="124F5C"/>
                </a:solidFill>
                <a:latin typeface="+mn-lt"/>
                <a:cs typeface="Arial"/>
              </a:rPr>
              <a:t> Libraries:</a:t>
            </a:r>
            <a:r>
              <a:rPr sz="1500" b="1" spc="-30" dirty="0">
                <a:solidFill>
                  <a:srgbClr val="124F5C"/>
                </a:solidFill>
                <a:latin typeface="+mn-lt"/>
                <a:cs typeface="Arial"/>
              </a:rPr>
              <a:t> </a:t>
            </a:r>
            <a:r>
              <a:rPr sz="1500" spc="-5" dirty="0">
                <a:solidFill>
                  <a:srgbClr val="124F5C"/>
                </a:solidFill>
                <a:latin typeface="+mn-lt"/>
                <a:cs typeface="Arial MT"/>
              </a:rPr>
              <a:t>NumPy,</a:t>
            </a:r>
            <a:r>
              <a:rPr sz="1500" spc="15" dirty="0">
                <a:solidFill>
                  <a:srgbClr val="124F5C"/>
                </a:solidFill>
                <a:latin typeface="+mn-lt"/>
                <a:cs typeface="Arial MT"/>
              </a:rPr>
              <a:t> </a:t>
            </a:r>
            <a:r>
              <a:rPr sz="1500" dirty="0">
                <a:solidFill>
                  <a:srgbClr val="124F5C"/>
                </a:solidFill>
                <a:latin typeface="+mn-lt"/>
                <a:cs typeface="Arial MT"/>
              </a:rPr>
              <a:t>Pandas,</a:t>
            </a:r>
            <a:r>
              <a:rPr sz="1500" spc="-25" dirty="0">
                <a:solidFill>
                  <a:srgbClr val="124F5C"/>
                </a:solidFill>
                <a:latin typeface="+mn-lt"/>
                <a:cs typeface="Arial MT"/>
              </a:rPr>
              <a:t> </a:t>
            </a:r>
            <a:r>
              <a:rPr sz="1500" spc="-5" dirty="0">
                <a:solidFill>
                  <a:srgbClr val="124F5C"/>
                </a:solidFill>
                <a:latin typeface="+mn-lt"/>
                <a:cs typeface="Arial MT"/>
              </a:rPr>
              <a:t>Seaborn </a:t>
            </a:r>
            <a:r>
              <a:rPr sz="1500" dirty="0">
                <a:solidFill>
                  <a:srgbClr val="124F5C"/>
                </a:solidFill>
                <a:latin typeface="+mn-lt"/>
                <a:cs typeface="Arial MT"/>
              </a:rPr>
              <a:t>and Matplotlib</a:t>
            </a:r>
            <a:endParaRPr sz="1500" dirty="0">
              <a:latin typeface="+mn-lt"/>
              <a:cs typeface="Arial MT"/>
            </a:endParaRPr>
          </a:p>
          <a:p>
            <a:pPr>
              <a:lnSpc>
                <a:spcPct val="100000"/>
              </a:lnSpc>
              <a:spcBef>
                <a:spcPts val="20"/>
              </a:spcBef>
              <a:buFont typeface="Calibri"/>
              <a:buChar char="▪"/>
            </a:pPr>
            <a:endParaRPr sz="1550" dirty="0">
              <a:latin typeface="+mn-lt"/>
              <a:cs typeface="Arial MT"/>
            </a:endParaRPr>
          </a:p>
          <a:p>
            <a:pPr marL="355600" marR="5080" indent="-342900" algn="just">
              <a:lnSpc>
                <a:spcPct val="100000"/>
              </a:lnSpc>
              <a:buClr>
                <a:srgbClr val="000000"/>
              </a:buClr>
              <a:buSzPct val="93333"/>
              <a:buFont typeface="Calibri"/>
              <a:buChar char="▪"/>
              <a:tabLst>
                <a:tab pos="355600" algn="l"/>
              </a:tabLst>
            </a:pPr>
            <a:r>
              <a:rPr sz="1500" b="1" dirty="0">
                <a:solidFill>
                  <a:srgbClr val="124F5C"/>
                </a:solidFill>
                <a:latin typeface="+mn-lt"/>
                <a:cs typeface="Arial"/>
              </a:rPr>
              <a:t>Data</a:t>
            </a:r>
            <a:r>
              <a:rPr sz="1500" b="1" spc="5" dirty="0">
                <a:solidFill>
                  <a:srgbClr val="124F5C"/>
                </a:solidFill>
                <a:latin typeface="+mn-lt"/>
                <a:cs typeface="Arial"/>
              </a:rPr>
              <a:t> </a:t>
            </a:r>
            <a:r>
              <a:rPr sz="1500" b="1" spc="-5" dirty="0">
                <a:solidFill>
                  <a:srgbClr val="124F5C"/>
                </a:solidFill>
                <a:latin typeface="+mn-lt"/>
                <a:cs typeface="Arial"/>
              </a:rPr>
              <a:t>cleaning:</a:t>
            </a:r>
            <a:r>
              <a:rPr sz="1500" b="1" dirty="0">
                <a:solidFill>
                  <a:srgbClr val="124F5C"/>
                </a:solidFill>
                <a:latin typeface="+mn-lt"/>
                <a:cs typeface="Arial"/>
              </a:rPr>
              <a:t> </a:t>
            </a:r>
            <a:r>
              <a:rPr sz="1500" spc="-5" dirty="0">
                <a:solidFill>
                  <a:srgbClr val="124F5C"/>
                </a:solidFill>
                <a:latin typeface="+mn-lt"/>
                <a:cs typeface="Arial MT"/>
              </a:rPr>
              <a:t>Null</a:t>
            </a:r>
            <a:r>
              <a:rPr sz="1500" dirty="0">
                <a:solidFill>
                  <a:srgbClr val="124F5C"/>
                </a:solidFill>
                <a:latin typeface="+mn-lt"/>
                <a:cs typeface="Arial MT"/>
              </a:rPr>
              <a:t> </a:t>
            </a:r>
            <a:r>
              <a:rPr sz="1500" spc="-5" dirty="0">
                <a:solidFill>
                  <a:srgbClr val="124F5C"/>
                </a:solidFill>
                <a:latin typeface="+mn-lt"/>
                <a:cs typeface="Arial MT"/>
              </a:rPr>
              <a:t>values,</a:t>
            </a:r>
            <a:r>
              <a:rPr sz="1500" dirty="0">
                <a:solidFill>
                  <a:srgbClr val="124F5C"/>
                </a:solidFill>
                <a:latin typeface="+mn-lt"/>
                <a:cs typeface="Arial MT"/>
              </a:rPr>
              <a:t> </a:t>
            </a:r>
            <a:r>
              <a:rPr sz="1500" spc="-5" dirty="0">
                <a:solidFill>
                  <a:srgbClr val="124F5C"/>
                </a:solidFill>
                <a:latin typeface="+mn-lt"/>
                <a:cs typeface="Arial MT"/>
              </a:rPr>
              <a:t>Finding</a:t>
            </a:r>
            <a:r>
              <a:rPr sz="1500" dirty="0">
                <a:solidFill>
                  <a:srgbClr val="124F5C"/>
                </a:solidFill>
                <a:latin typeface="+mn-lt"/>
                <a:cs typeface="Arial MT"/>
              </a:rPr>
              <a:t> and</a:t>
            </a:r>
            <a:r>
              <a:rPr sz="1500" spc="5" dirty="0">
                <a:solidFill>
                  <a:srgbClr val="124F5C"/>
                </a:solidFill>
                <a:latin typeface="+mn-lt"/>
                <a:cs typeface="Arial MT"/>
              </a:rPr>
              <a:t> </a:t>
            </a:r>
            <a:r>
              <a:rPr sz="1500" spc="-5" dirty="0">
                <a:solidFill>
                  <a:srgbClr val="124F5C"/>
                </a:solidFill>
                <a:latin typeface="+mn-lt"/>
                <a:cs typeface="Arial MT"/>
              </a:rPr>
              <a:t>removing</a:t>
            </a:r>
            <a:r>
              <a:rPr sz="1500" dirty="0">
                <a:solidFill>
                  <a:srgbClr val="124F5C"/>
                </a:solidFill>
                <a:latin typeface="+mn-lt"/>
                <a:cs typeface="Arial MT"/>
              </a:rPr>
              <a:t> </a:t>
            </a:r>
            <a:r>
              <a:rPr sz="1500" spc="-5" dirty="0">
                <a:solidFill>
                  <a:srgbClr val="124F5C"/>
                </a:solidFill>
                <a:latin typeface="+mn-lt"/>
                <a:cs typeface="Arial MT"/>
              </a:rPr>
              <a:t>Outliers, </a:t>
            </a:r>
            <a:r>
              <a:rPr sz="1500" dirty="0">
                <a:solidFill>
                  <a:srgbClr val="124F5C"/>
                </a:solidFill>
                <a:latin typeface="+mn-lt"/>
                <a:cs typeface="Arial MT"/>
              </a:rPr>
              <a:t> </a:t>
            </a:r>
            <a:r>
              <a:rPr sz="1500" spc="-5" dirty="0">
                <a:solidFill>
                  <a:srgbClr val="124F5C"/>
                </a:solidFill>
                <a:latin typeface="+mn-lt"/>
                <a:cs typeface="Arial MT"/>
              </a:rPr>
              <a:t>Removing</a:t>
            </a:r>
            <a:r>
              <a:rPr sz="1500" spc="20" dirty="0">
                <a:solidFill>
                  <a:srgbClr val="124F5C"/>
                </a:solidFill>
                <a:latin typeface="+mn-lt"/>
                <a:cs typeface="Arial MT"/>
              </a:rPr>
              <a:t> </a:t>
            </a:r>
            <a:r>
              <a:rPr sz="1500" spc="-5" dirty="0">
                <a:solidFill>
                  <a:srgbClr val="124F5C"/>
                </a:solidFill>
                <a:latin typeface="+mn-lt"/>
                <a:cs typeface="Arial MT"/>
              </a:rPr>
              <a:t>duplicate</a:t>
            </a:r>
            <a:r>
              <a:rPr sz="1500" spc="-15" dirty="0">
                <a:solidFill>
                  <a:srgbClr val="124F5C"/>
                </a:solidFill>
                <a:latin typeface="+mn-lt"/>
                <a:cs typeface="Arial MT"/>
              </a:rPr>
              <a:t> </a:t>
            </a:r>
            <a:r>
              <a:rPr sz="1500" dirty="0">
                <a:solidFill>
                  <a:srgbClr val="124F5C"/>
                </a:solidFill>
                <a:latin typeface="+mn-lt"/>
                <a:cs typeface="Arial MT"/>
              </a:rPr>
              <a:t>data.</a:t>
            </a:r>
            <a:endParaRPr sz="1500" dirty="0">
              <a:latin typeface="+mn-lt"/>
              <a:cs typeface="Arial MT"/>
            </a:endParaRPr>
          </a:p>
          <a:p>
            <a:pPr>
              <a:lnSpc>
                <a:spcPct val="100000"/>
              </a:lnSpc>
              <a:spcBef>
                <a:spcPts val="15"/>
              </a:spcBef>
              <a:buFont typeface="Calibri"/>
              <a:buChar char="▪"/>
            </a:pPr>
            <a:endParaRPr sz="1550" dirty="0">
              <a:latin typeface="+mn-lt"/>
              <a:cs typeface="Arial MT"/>
            </a:endParaRPr>
          </a:p>
          <a:p>
            <a:pPr marL="355600" marR="6985" indent="-342900" algn="just">
              <a:lnSpc>
                <a:spcPct val="100000"/>
              </a:lnSpc>
              <a:spcBef>
                <a:spcPts val="5"/>
              </a:spcBef>
              <a:buClr>
                <a:srgbClr val="000000"/>
              </a:buClr>
              <a:buSzPct val="93333"/>
              <a:buFont typeface="Calibri"/>
              <a:buChar char="▪"/>
              <a:tabLst>
                <a:tab pos="355600" algn="l"/>
              </a:tabLst>
            </a:pPr>
            <a:r>
              <a:rPr sz="1500" b="1" dirty="0">
                <a:solidFill>
                  <a:srgbClr val="124F5C"/>
                </a:solidFill>
                <a:latin typeface="+mn-lt"/>
                <a:cs typeface="Arial"/>
              </a:rPr>
              <a:t>Data</a:t>
            </a:r>
            <a:r>
              <a:rPr sz="1500" b="1" spc="5" dirty="0">
                <a:solidFill>
                  <a:srgbClr val="124F5C"/>
                </a:solidFill>
                <a:latin typeface="+mn-lt"/>
                <a:cs typeface="Arial"/>
              </a:rPr>
              <a:t> </a:t>
            </a:r>
            <a:r>
              <a:rPr sz="1500" b="1" spc="-5" dirty="0">
                <a:solidFill>
                  <a:srgbClr val="124F5C"/>
                </a:solidFill>
                <a:latin typeface="+mn-lt"/>
                <a:cs typeface="Arial"/>
              </a:rPr>
              <a:t>Imputation:</a:t>
            </a:r>
            <a:r>
              <a:rPr sz="1500" b="1" dirty="0">
                <a:solidFill>
                  <a:srgbClr val="124F5C"/>
                </a:solidFill>
                <a:latin typeface="+mn-lt"/>
                <a:cs typeface="Arial"/>
              </a:rPr>
              <a:t> </a:t>
            </a:r>
            <a:r>
              <a:rPr sz="1500" spc="-5" dirty="0">
                <a:solidFill>
                  <a:srgbClr val="124F5C"/>
                </a:solidFill>
                <a:latin typeface="+mn-lt"/>
                <a:cs typeface="Arial MT"/>
              </a:rPr>
              <a:t>Filling</a:t>
            </a:r>
            <a:r>
              <a:rPr sz="1500" dirty="0">
                <a:solidFill>
                  <a:srgbClr val="124F5C"/>
                </a:solidFill>
                <a:latin typeface="+mn-lt"/>
                <a:cs typeface="Arial MT"/>
              </a:rPr>
              <a:t> the</a:t>
            </a:r>
            <a:r>
              <a:rPr sz="1500" spc="5" dirty="0">
                <a:solidFill>
                  <a:srgbClr val="124F5C"/>
                </a:solidFill>
                <a:latin typeface="+mn-lt"/>
                <a:cs typeface="Arial MT"/>
              </a:rPr>
              <a:t> </a:t>
            </a:r>
            <a:r>
              <a:rPr sz="1500" spc="-5" dirty="0">
                <a:solidFill>
                  <a:srgbClr val="124F5C"/>
                </a:solidFill>
                <a:latin typeface="+mn-lt"/>
                <a:cs typeface="Arial MT"/>
              </a:rPr>
              <a:t>missing</a:t>
            </a:r>
            <a:r>
              <a:rPr sz="1500" dirty="0">
                <a:solidFill>
                  <a:srgbClr val="124F5C"/>
                </a:solidFill>
                <a:latin typeface="+mn-lt"/>
                <a:cs typeface="Arial MT"/>
              </a:rPr>
              <a:t> </a:t>
            </a:r>
            <a:r>
              <a:rPr sz="1500" spc="-5" dirty="0">
                <a:solidFill>
                  <a:srgbClr val="124F5C"/>
                </a:solidFill>
                <a:latin typeface="+mn-lt"/>
                <a:cs typeface="Arial MT"/>
              </a:rPr>
              <a:t>categorical</a:t>
            </a:r>
            <a:r>
              <a:rPr sz="1500" dirty="0">
                <a:solidFill>
                  <a:srgbClr val="124F5C"/>
                </a:solidFill>
                <a:latin typeface="+mn-lt"/>
                <a:cs typeface="Arial MT"/>
              </a:rPr>
              <a:t> values</a:t>
            </a:r>
            <a:r>
              <a:rPr sz="1500" spc="5" dirty="0">
                <a:solidFill>
                  <a:srgbClr val="124F5C"/>
                </a:solidFill>
                <a:latin typeface="+mn-lt"/>
                <a:cs typeface="Arial MT"/>
              </a:rPr>
              <a:t> </a:t>
            </a:r>
            <a:r>
              <a:rPr sz="1500" spc="-5" dirty="0">
                <a:solidFill>
                  <a:srgbClr val="124F5C"/>
                </a:solidFill>
                <a:latin typeface="+mn-lt"/>
                <a:cs typeface="Arial MT"/>
              </a:rPr>
              <a:t>with </a:t>
            </a:r>
            <a:r>
              <a:rPr sz="1500" spc="-405" dirty="0">
                <a:solidFill>
                  <a:srgbClr val="124F5C"/>
                </a:solidFill>
                <a:latin typeface="+mn-lt"/>
                <a:cs typeface="Arial MT"/>
              </a:rPr>
              <a:t> </a:t>
            </a:r>
            <a:r>
              <a:rPr sz="1500" dirty="0">
                <a:solidFill>
                  <a:srgbClr val="124F5C"/>
                </a:solidFill>
                <a:latin typeface="+mn-lt"/>
                <a:cs typeface="Arial MT"/>
              </a:rPr>
              <a:t>mode and </a:t>
            </a:r>
            <a:r>
              <a:rPr sz="1500" spc="-5" dirty="0">
                <a:solidFill>
                  <a:srgbClr val="124F5C"/>
                </a:solidFill>
                <a:latin typeface="+mn-lt"/>
                <a:cs typeface="Arial MT"/>
              </a:rPr>
              <a:t>numerical values with </a:t>
            </a:r>
            <a:r>
              <a:rPr sz="1500" dirty="0">
                <a:solidFill>
                  <a:srgbClr val="124F5C"/>
                </a:solidFill>
                <a:latin typeface="+mn-lt"/>
                <a:cs typeface="Arial MT"/>
              </a:rPr>
              <a:t>median. </a:t>
            </a:r>
            <a:r>
              <a:rPr sz="1500" spc="-5" dirty="0">
                <a:solidFill>
                  <a:srgbClr val="124F5C"/>
                </a:solidFill>
                <a:latin typeface="+mn-lt"/>
                <a:cs typeface="Arial MT"/>
              </a:rPr>
              <a:t>Conversion of price, </a:t>
            </a:r>
            <a:r>
              <a:rPr sz="1500" dirty="0">
                <a:solidFill>
                  <a:srgbClr val="124F5C"/>
                </a:solidFill>
                <a:latin typeface="+mn-lt"/>
                <a:cs typeface="Arial MT"/>
              </a:rPr>
              <a:t> installs,</a:t>
            </a:r>
            <a:r>
              <a:rPr sz="1500" spc="-25" dirty="0">
                <a:solidFill>
                  <a:srgbClr val="124F5C"/>
                </a:solidFill>
                <a:latin typeface="+mn-lt"/>
                <a:cs typeface="Arial MT"/>
              </a:rPr>
              <a:t> </a:t>
            </a:r>
            <a:r>
              <a:rPr sz="1500" spc="-5" dirty="0">
                <a:solidFill>
                  <a:srgbClr val="124F5C"/>
                </a:solidFill>
                <a:latin typeface="+mn-lt"/>
                <a:cs typeface="Arial MT"/>
              </a:rPr>
              <a:t>reviews</a:t>
            </a:r>
            <a:r>
              <a:rPr sz="1500" spc="20" dirty="0">
                <a:solidFill>
                  <a:srgbClr val="124F5C"/>
                </a:solidFill>
                <a:latin typeface="+mn-lt"/>
                <a:cs typeface="Arial MT"/>
              </a:rPr>
              <a:t> </a:t>
            </a:r>
            <a:r>
              <a:rPr sz="1500" dirty="0">
                <a:solidFill>
                  <a:srgbClr val="124F5C"/>
                </a:solidFill>
                <a:latin typeface="+mn-lt"/>
                <a:cs typeface="Arial MT"/>
              </a:rPr>
              <a:t>into numerical</a:t>
            </a:r>
            <a:r>
              <a:rPr sz="1500" spc="-10" dirty="0">
                <a:solidFill>
                  <a:srgbClr val="124F5C"/>
                </a:solidFill>
                <a:latin typeface="+mn-lt"/>
                <a:cs typeface="Arial MT"/>
              </a:rPr>
              <a:t> </a:t>
            </a:r>
            <a:r>
              <a:rPr sz="1500" spc="-5" dirty="0">
                <a:solidFill>
                  <a:srgbClr val="124F5C"/>
                </a:solidFill>
                <a:latin typeface="+mn-lt"/>
                <a:cs typeface="Arial MT"/>
              </a:rPr>
              <a:t>values.</a:t>
            </a:r>
            <a:endParaRPr sz="1500" dirty="0">
              <a:latin typeface="+mn-lt"/>
              <a:cs typeface="Arial MT"/>
            </a:endParaRPr>
          </a:p>
          <a:p>
            <a:pPr>
              <a:lnSpc>
                <a:spcPct val="100000"/>
              </a:lnSpc>
              <a:spcBef>
                <a:spcPts val="15"/>
              </a:spcBef>
              <a:buFont typeface="Calibri"/>
              <a:buChar char="▪"/>
            </a:pPr>
            <a:endParaRPr sz="1550" dirty="0">
              <a:latin typeface="+mn-lt"/>
              <a:cs typeface="Arial MT"/>
            </a:endParaRPr>
          </a:p>
          <a:p>
            <a:pPr marL="355600" marR="6985" indent="-342900" algn="just">
              <a:lnSpc>
                <a:spcPct val="100000"/>
              </a:lnSpc>
              <a:spcBef>
                <a:spcPts val="5"/>
              </a:spcBef>
              <a:buClr>
                <a:srgbClr val="000000"/>
              </a:buClr>
              <a:buSzPct val="93333"/>
              <a:buFont typeface="Calibri"/>
              <a:buChar char="▪"/>
              <a:tabLst>
                <a:tab pos="355600" algn="l"/>
              </a:tabLst>
            </a:pPr>
            <a:r>
              <a:rPr sz="1500" b="1" dirty="0">
                <a:solidFill>
                  <a:srgbClr val="124F5C"/>
                </a:solidFill>
                <a:latin typeface="+mn-lt"/>
                <a:cs typeface="Arial"/>
              </a:rPr>
              <a:t>Exploratory</a:t>
            </a:r>
            <a:r>
              <a:rPr sz="1500" b="1" spc="5" dirty="0">
                <a:solidFill>
                  <a:srgbClr val="124F5C"/>
                </a:solidFill>
                <a:latin typeface="+mn-lt"/>
                <a:cs typeface="Arial"/>
              </a:rPr>
              <a:t> </a:t>
            </a:r>
            <a:r>
              <a:rPr sz="1500" b="1" dirty="0">
                <a:solidFill>
                  <a:srgbClr val="124F5C"/>
                </a:solidFill>
                <a:latin typeface="+mn-lt"/>
                <a:cs typeface="Arial"/>
              </a:rPr>
              <a:t>Data</a:t>
            </a:r>
            <a:r>
              <a:rPr sz="1500" b="1" spc="5" dirty="0">
                <a:solidFill>
                  <a:srgbClr val="124F5C"/>
                </a:solidFill>
                <a:latin typeface="+mn-lt"/>
                <a:cs typeface="Arial"/>
              </a:rPr>
              <a:t> </a:t>
            </a:r>
            <a:r>
              <a:rPr sz="1500" b="1" spc="-10" dirty="0">
                <a:solidFill>
                  <a:srgbClr val="124F5C"/>
                </a:solidFill>
                <a:latin typeface="+mn-lt"/>
                <a:cs typeface="Arial"/>
              </a:rPr>
              <a:t>Analysis:</a:t>
            </a:r>
            <a:r>
              <a:rPr sz="1500" b="1" spc="-5" dirty="0">
                <a:solidFill>
                  <a:srgbClr val="124F5C"/>
                </a:solidFill>
                <a:latin typeface="+mn-lt"/>
                <a:cs typeface="Arial"/>
              </a:rPr>
              <a:t> </a:t>
            </a:r>
            <a:r>
              <a:rPr sz="1500" spc="-5" dirty="0">
                <a:solidFill>
                  <a:srgbClr val="124F5C"/>
                </a:solidFill>
                <a:latin typeface="+mn-lt"/>
                <a:cs typeface="Arial MT"/>
              </a:rPr>
              <a:t>Analyzing</a:t>
            </a:r>
            <a:r>
              <a:rPr sz="1500" dirty="0">
                <a:solidFill>
                  <a:srgbClr val="124F5C"/>
                </a:solidFill>
                <a:latin typeface="+mn-lt"/>
                <a:cs typeface="Arial MT"/>
              </a:rPr>
              <a:t> the</a:t>
            </a:r>
            <a:r>
              <a:rPr sz="1500" spc="5" dirty="0">
                <a:solidFill>
                  <a:srgbClr val="124F5C"/>
                </a:solidFill>
                <a:latin typeface="+mn-lt"/>
                <a:cs typeface="Arial MT"/>
              </a:rPr>
              <a:t> </a:t>
            </a:r>
            <a:r>
              <a:rPr sz="1500" spc="-5" dirty="0">
                <a:solidFill>
                  <a:srgbClr val="124F5C"/>
                </a:solidFill>
                <a:latin typeface="+mn-lt"/>
                <a:cs typeface="Arial MT"/>
              </a:rPr>
              <a:t>data</a:t>
            </a:r>
            <a:r>
              <a:rPr sz="1500" dirty="0">
                <a:solidFill>
                  <a:srgbClr val="124F5C"/>
                </a:solidFill>
                <a:latin typeface="+mn-lt"/>
                <a:cs typeface="Arial MT"/>
              </a:rPr>
              <a:t> </a:t>
            </a:r>
            <a:r>
              <a:rPr sz="1500" spc="-5" dirty="0">
                <a:solidFill>
                  <a:srgbClr val="124F5C"/>
                </a:solidFill>
                <a:latin typeface="+mn-lt"/>
                <a:cs typeface="Arial MT"/>
              </a:rPr>
              <a:t>sets</a:t>
            </a:r>
            <a:r>
              <a:rPr sz="1500" dirty="0">
                <a:solidFill>
                  <a:srgbClr val="124F5C"/>
                </a:solidFill>
                <a:latin typeface="+mn-lt"/>
                <a:cs typeface="Arial MT"/>
              </a:rPr>
              <a:t> to </a:t>
            </a:r>
            <a:r>
              <a:rPr sz="1500" spc="5" dirty="0">
                <a:solidFill>
                  <a:srgbClr val="124F5C"/>
                </a:solidFill>
                <a:latin typeface="+mn-lt"/>
                <a:cs typeface="Arial MT"/>
              </a:rPr>
              <a:t> </a:t>
            </a:r>
            <a:r>
              <a:rPr sz="1500" dirty="0">
                <a:solidFill>
                  <a:srgbClr val="124F5C"/>
                </a:solidFill>
                <a:latin typeface="+mn-lt"/>
                <a:cs typeface="Arial MT"/>
              </a:rPr>
              <a:t>summarize their </a:t>
            </a:r>
            <a:r>
              <a:rPr sz="1500" spc="-5" dirty="0">
                <a:solidFill>
                  <a:srgbClr val="124F5C"/>
                </a:solidFill>
                <a:latin typeface="+mn-lt"/>
                <a:cs typeface="Arial MT"/>
              </a:rPr>
              <a:t>main characteristics using statistical graphics </a:t>
            </a:r>
            <a:r>
              <a:rPr sz="1500" dirty="0">
                <a:solidFill>
                  <a:srgbClr val="124F5C"/>
                </a:solidFill>
                <a:latin typeface="+mn-lt"/>
                <a:cs typeface="Arial MT"/>
              </a:rPr>
              <a:t> and</a:t>
            </a:r>
            <a:r>
              <a:rPr sz="1500" spc="-5" dirty="0">
                <a:solidFill>
                  <a:srgbClr val="124F5C"/>
                </a:solidFill>
                <a:latin typeface="+mn-lt"/>
                <a:cs typeface="Arial MT"/>
              </a:rPr>
              <a:t> </a:t>
            </a:r>
            <a:r>
              <a:rPr sz="1500" dirty="0">
                <a:solidFill>
                  <a:srgbClr val="124F5C"/>
                </a:solidFill>
                <a:latin typeface="+mn-lt"/>
                <a:cs typeface="Arial MT"/>
              </a:rPr>
              <a:t>data</a:t>
            </a:r>
            <a:r>
              <a:rPr sz="1500" spc="-20" dirty="0">
                <a:solidFill>
                  <a:srgbClr val="124F5C"/>
                </a:solidFill>
                <a:latin typeface="+mn-lt"/>
                <a:cs typeface="Arial MT"/>
              </a:rPr>
              <a:t> </a:t>
            </a:r>
            <a:r>
              <a:rPr sz="1500" spc="-5" dirty="0">
                <a:solidFill>
                  <a:srgbClr val="124F5C"/>
                </a:solidFill>
                <a:latin typeface="+mn-lt"/>
                <a:cs typeface="Arial MT"/>
              </a:rPr>
              <a:t>visualizations </a:t>
            </a:r>
            <a:r>
              <a:rPr sz="1500" dirty="0">
                <a:solidFill>
                  <a:srgbClr val="124F5C"/>
                </a:solidFill>
                <a:latin typeface="+mn-lt"/>
                <a:cs typeface="Arial MT"/>
              </a:rPr>
              <a:t>method.</a:t>
            </a:r>
            <a:endParaRPr sz="1500" dirty="0">
              <a:latin typeface="+mn-lt"/>
              <a:cs typeface="Arial MT"/>
            </a:endParaRPr>
          </a:p>
        </p:txBody>
      </p:sp>
      <p:sp>
        <p:nvSpPr>
          <p:cNvPr id="6" name="object 6"/>
          <p:cNvSpPr txBox="1">
            <a:spLocks noGrp="1"/>
          </p:cNvSpPr>
          <p:nvPr>
            <p:ph type="title"/>
          </p:nvPr>
        </p:nvSpPr>
        <p:spPr>
          <a:xfrm>
            <a:off x="941924" y="188533"/>
            <a:ext cx="3256279" cy="391795"/>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C00000"/>
                </a:solidFill>
              </a:rPr>
              <a:t>Dataset Preparation</a:t>
            </a:r>
            <a:endParaRPr sz="2400" b="1" dirty="0"/>
          </a:p>
        </p:txBody>
      </p:sp>
      <p:sp>
        <p:nvSpPr>
          <p:cNvPr id="9" name="object 13">
            <a:extLst>
              <a:ext uri="{FF2B5EF4-FFF2-40B4-BE49-F238E27FC236}">
                <a16:creationId xmlns:a16="http://schemas.microsoft.com/office/drawing/2014/main" id="{D8E70337-72E4-0C50-EDE6-D976AFE7CFC6}"/>
              </a:ext>
            </a:extLst>
          </p:cNvPr>
          <p:cNvSpPr/>
          <p:nvPr/>
        </p:nvSpPr>
        <p:spPr>
          <a:xfrm>
            <a:off x="315747" y="131293"/>
            <a:ext cx="513258" cy="506273"/>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7053" y="656196"/>
            <a:ext cx="8829893" cy="4334520"/>
          </a:xfrm>
          <a:prstGeom prst="rect">
            <a:avLst/>
          </a:prstGeom>
        </p:spPr>
        <p:txBody>
          <a:bodyPr vert="horz" wrap="square" lIns="0" tIns="12700" rIns="0" bIns="0" rtlCol="0">
            <a:spAutoFit/>
          </a:bodyPr>
          <a:lstStyle/>
          <a:p>
            <a:pPr marL="12700" marR="20955">
              <a:lnSpc>
                <a:spcPct val="100000"/>
              </a:lnSpc>
              <a:spcBef>
                <a:spcPts val="100"/>
              </a:spcBef>
            </a:pPr>
            <a:r>
              <a:rPr lang="en-IN" sz="1400" b="1" spc="-105" dirty="0">
                <a:solidFill>
                  <a:schemeClr val="tx1"/>
                </a:solidFill>
                <a:latin typeface="Verdana"/>
                <a:cs typeface="Verdana"/>
              </a:rPr>
              <a:t>1.</a:t>
            </a:r>
            <a:r>
              <a:rPr sz="1400" b="1" spc="-105" dirty="0">
                <a:solidFill>
                  <a:schemeClr val="tx1"/>
                </a:solidFill>
                <a:latin typeface="Verdana"/>
                <a:cs typeface="Verdana"/>
              </a:rPr>
              <a:t>App</a:t>
            </a:r>
            <a:r>
              <a:rPr sz="1400" b="1" spc="-165" dirty="0">
                <a:solidFill>
                  <a:schemeClr val="tx1"/>
                </a:solidFill>
                <a:latin typeface="Verdana"/>
                <a:cs typeface="Verdana"/>
              </a:rPr>
              <a:t> </a:t>
            </a:r>
            <a:r>
              <a:rPr sz="1400" b="1" spc="-390" dirty="0">
                <a:solidFill>
                  <a:schemeClr val="tx1"/>
                </a:solidFill>
                <a:latin typeface="Verdana"/>
                <a:cs typeface="Verdana"/>
              </a:rPr>
              <a:t>:</a:t>
            </a:r>
            <a:r>
              <a:rPr sz="1400" b="1" spc="-310" dirty="0">
                <a:solidFill>
                  <a:schemeClr val="tx1"/>
                </a:solidFill>
                <a:latin typeface="Verdana"/>
                <a:cs typeface="Verdana"/>
              </a:rPr>
              <a:t> </a:t>
            </a:r>
            <a:r>
              <a:rPr lang="en-IN" sz="1400" b="1" spc="-310" dirty="0">
                <a:solidFill>
                  <a:schemeClr val="tx1"/>
                </a:solidFill>
                <a:latin typeface="Verdana"/>
                <a:cs typeface="Verdana"/>
              </a:rPr>
              <a:t> </a:t>
            </a:r>
            <a:r>
              <a:rPr sz="1400" b="0" spc="-20" dirty="0">
                <a:solidFill>
                  <a:srgbClr val="124F5C"/>
                </a:solidFill>
                <a:latin typeface="Verdana"/>
                <a:cs typeface="Verdana"/>
              </a:rPr>
              <a:t>This</a:t>
            </a:r>
            <a:r>
              <a:rPr sz="1400" b="0" spc="-130" dirty="0">
                <a:solidFill>
                  <a:srgbClr val="124F5C"/>
                </a:solidFill>
                <a:latin typeface="Verdana"/>
                <a:cs typeface="Verdana"/>
              </a:rPr>
              <a:t> </a:t>
            </a:r>
            <a:r>
              <a:rPr sz="1400" b="0" spc="55" dirty="0">
                <a:solidFill>
                  <a:schemeClr val="bg1"/>
                </a:solidFill>
                <a:latin typeface="Verdana"/>
                <a:cs typeface="Verdana"/>
              </a:rPr>
              <a:t>colu</a:t>
            </a:r>
            <a:r>
              <a:rPr sz="1400" b="0" spc="55" dirty="0">
                <a:solidFill>
                  <a:schemeClr val="tx2">
                    <a:lumMod val="25000"/>
                  </a:schemeClr>
                </a:solidFill>
                <a:latin typeface="Verdana"/>
                <a:cs typeface="Verdana"/>
              </a:rPr>
              <a:t>mn</a:t>
            </a:r>
            <a:r>
              <a:rPr sz="1400" b="0" spc="-140" dirty="0">
                <a:solidFill>
                  <a:srgbClr val="124F5C"/>
                </a:solidFill>
                <a:latin typeface="Verdana"/>
                <a:cs typeface="Verdana"/>
              </a:rPr>
              <a:t> </a:t>
            </a:r>
            <a:r>
              <a:rPr sz="1400" b="0" spc="15" dirty="0">
                <a:solidFill>
                  <a:srgbClr val="124F5C"/>
                </a:solidFill>
                <a:latin typeface="Verdana"/>
                <a:cs typeface="Verdana"/>
              </a:rPr>
              <a:t>Contains</a:t>
            </a:r>
            <a:r>
              <a:rPr sz="1400" b="0" spc="-110" dirty="0">
                <a:solidFill>
                  <a:srgbClr val="124F5C"/>
                </a:solidFill>
                <a:latin typeface="Verdana"/>
                <a:cs typeface="Verdana"/>
              </a:rPr>
              <a:t> </a:t>
            </a:r>
            <a:r>
              <a:rPr sz="1400" b="0" spc="30" dirty="0">
                <a:solidFill>
                  <a:srgbClr val="124F5C"/>
                </a:solidFill>
                <a:latin typeface="Verdana"/>
                <a:cs typeface="Verdana"/>
              </a:rPr>
              <a:t>the</a:t>
            </a:r>
            <a:r>
              <a:rPr sz="1400" b="0" spc="-130" dirty="0">
                <a:solidFill>
                  <a:srgbClr val="124F5C"/>
                </a:solidFill>
                <a:latin typeface="Verdana"/>
                <a:cs typeface="Verdana"/>
              </a:rPr>
              <a:t> </a:t>
            </a:r>
            <a:r>
              <a:rPr sz="1400" b="0" spc="45" dirty="0">
                <a:solidFill>
                  <a:srgbClr val="124F5C"/>
                </a:solidFill>
                <a:latin typeface="Verdana"/>
                <a:cs typeface="Verdana"/>
              </a:rPr>
              <a:t>name</a:t>
            </a:r>
            <a:r>
              <a:rPr sz="1400" b="0" spc="-114" dirty="0">
                <a:solidFill>
                  <a:srgbClr val="124F5C"/>
                </a:solidFill>
                <a:latin typeface="Verdana"/>
                <a:cs typeface="Verdana"/>
              </a:rPr>
              <a:t> </a:t>
            </a:r>
            <a:r>
              <a:rPr sz="1400" b="0" dirty="0">
                <a:solidFill>
                  <a:srgbClr val="124F5C"/>
                </a:solidFill>
                <a:latin typeface="Verdana"/>
                <a:cs typeface="Verdana"/>
              </a:rPr>
              <a:t>of</a:t>
            </a:r>
            <a:r>
              <a:rPr sz="1400" b="0" spc="-145" dirty="0">
                <a:solidFill>
                  <a:srgbClr val="124F5C"/>
                </a:solidFill>
                <a:latin typeface="Verdana"/>
                <a:cs typeface="Verdana"/>
              </a:rPr>
              <a:t> </a:t>
            </a:r>
            <a:r>
              <a:rPr sz="1400" b="0" spc="30" dirty="0">
                <a:solidFill>
                  <a:srgbClr val="124F5C"/>
                </a:solidFill>
                <a:latin typeface="Verdana"/>
                <a:cs typeface="Verdana"/>
              </a:rPr>
              <a:t>the</a:t>
            </a:r>
            <a:r>
              <a:rPr sz="1400" b="0" spc="-125" dirty="0">
                <a:solidFill>
                  <a:srgbClr val="124F5C"/>
                </a:solidFill>
                <a:latin typeface="Verdana"/>
                <a:cs typeface="Verdana"/>
              </a:rPr>
              <a:t> </a:t>
            </a:r>
            <a:r>
              <a:rPr sz="1400" b="0" spc="45" dirty="0">
                <a:solidFill>
                  <a:srgbClr val="124F5C"/>
                </a:solidFill>
                <a:latin typeface="Verdana"/>
                <a:cs typeface="Verdana"/>
              </a:rPr>
              <a:t>app</a:t>
            </a:r>
            <a:r>
              <a:rPr sz="1400" b="0" spc="-120" dirty="0">
                <a:solidFill>
                  <a:srgbClr val="124F5C"/>
                </a:solidFill>
                <a:latin typeface="Verdana"/>
                <a:cs typeface="Verdana"/>
              </a:rPr>
              <a:t> </a:t>
            </a:r>
            <a:r>
              <a:rPr sz="1400" b="0" spc="-15" dirty="0">
                <a:solidFill>
                  <a:srgbClr val="124F5C"/>
                </a:solidFill>
                <a:latin typeface="Verdana"/>
                <a:cs typeface="Verdana"/>
              </a:rPr>
              <a:t>for</a:t>
            </a:r>
            <a:r>
              <a:rPr sz="1400" b="0" spc="-145" dirty="0">
                <a:solidFill>
                  <a:srgbClr val="124F5C"/>
                </a:solidFill>
                <a:latin typeface="Verdana"/>
                <a:cs typeface="Verdana"/>
              </a:rPr>
              <a:t> </a:t>
            </a:r>
            <a:r>
              <a:rPr sz="1400" b="0" spc="25" dirty="0">
                <a:solidFill>
                  <a:srgbClr val="124F5C"/>
                </a:solidFill>
                <a:latin typeface="Verdana"/>
                <a:cs typeface="Verdana"/>
              </a:rPr>
              <a:t>each</a:t>
            </a:r>
            <a:r>
              <a:rPr sz="1400" b="0" spc="-114" dirty="0">
                <a:solidFill>
                  <a:srgbClr val="124F5C"/>
                </a:solidFill>
                <a:latin typeface="Verdana"/>
                <a:cs typeface="Verdana"/>
              </a:rPr>
              <a:t> </a:t>
            </a:r>
            <a:r>
              <a:rPr sz="1400" b="0" spc="-20" dirty="0">
                <a:solidFill>
                  <a:srgbClr val="124F5C"/>
                </a:solidFill>
                <a:latin typeface="Verdana"/>
                <a:cs typeface="Verdana"/>
              </a:rPr>
              <a:t>observation.</a:t>
            </a:r>
            <a:r>
              <a:rPr lang="en-IN" sz="1400" spc="-20" dirty="0">
                <a:solidFill>
                  <a:srgbClr val="124F5C"/>
                </a:solidFill>
                <a:latin typeface="Verdana"/>
                <a:cs typeface="Verdana"/>
              </a:rPr>
              <a:t/>
            </a:r>
            <a:br>
              <a:rPr lang="en-IN" sz="1400" spc="-20" dirty="0">
                <a:solidFill>
                  <a:srgbClr val="124F5C"/>
                </a:solidFill>
                <a:latin typeface="Verdana"/>
                <a:cs typeface="Verdana"/>
              </a:rPr>
            </a:br>
            <a:r>
              <a:rPr lang="en-IN" sz="1400" b="1" spc="-20" dirty="0">
                <a:solidFill>
                  <a:schemeClr val="tx1"/>
                </a:solidFill>
                <a:latin typeface="Verdana"/>
                <a:cs typeface="Verdana"/>
              </a:rPr>
              <a:t>2.</a:t>
            </a:r>
            <a:r>
              <a:rPr lang="en-US" sz="1400" b="1" spc="5" dirty="0">
                <a:solidFill>
                  <a:schemeClr val="tx1"/>
                </a:solidFill>
                <a:latin typeface="Verdana" panose="020B0604030504040204" pitchFamily="34" charset="0"/>
                <a:ea typeface="Verdana" panose="020B0604030504040204" pitchFamily="34" charset="0"/>
              </a:rPr>
              <a:t>Category</a:t>
            </a:r>
            <a:r>
              <a:rPr lang="en-US" sz="1400" b="1" spc="-155" dirty="0">
                <a:solidFill>
                  <a:schemeClr val="tx1"/>
                </a:solidFill>
                <a:latin typeface="Verdana" panose="020B0604030504040204" pitchFamily="34" charset="0"/>
                <a:ea typeface="Verdana" panose="020B0604030504040204" pitchFamily="34" charset="0"/>
              </a:rPr>
              <a:t> </a:t>
            </a:r>
            <a:r>
              <a:rPr lang="en-US" sz="1400" b="1" spc="-390" dirty="0">
                <a:solidFill>
                  <a:schemeClr val="tx1"/>
                </a:solidFill>
                <a:latin typeface="Verdana" panose="020B0604030504040204" pitchFamily="34" charset="0"/>
                <a:ea typeface="Verdana" panose="020B0604030504040204" pitchFamily="34" charset="0"/>
              </a:rPr>
              <a:t>:</a:t>
            </a:r>
            <a:r>
              <a:rPr lang="en-US" sz="1400" spc="-315" dirty="0">
                <a:solidFill>
                  <a:schemeClr val="tx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This</a:t>
            </a:r>
            <a:r>
              <a:rPr lang="en-US" sz="1400" spc="-130" dirty="0">
                <a:solidFill>
                  <a:schemeClr val="bg1"/>
                </a:solidFill>
                <a:latin typeface="Verdana" panose="020B0604030504040204" pitchFamily="34" charset="0"/>
                <a:ea typeface="Verdana" panose="020B0604030504040204" pitchFamily="34" charset="0"/>
              </a:rPr>
              <a:t> </a:t>
            </a:r>
            <a:r>
              <a:rPr lang="en-US" sz="1400" spc="55" dirty="0">
                <a:solidFill>
                  <a:schemeClr val="bg1"/>
                </a:solidFill>
                <a:latin typeface="Verdana" panose="020B0604030504040204" pitchFamily="34" charset="0"/>
                <a:ea typeface="Verdana" panose="020B0604030504040204" pitchFamily="34" charset="0"/>
              </a:rPr>
              <a:t>column</a:t>
            </a:r>
            <a:r>
              <a:rPr lang="en-US" sz="1400" spc="-135"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Contains</a:t>
            </a:r>
            <a:r>
              <a:rPr lang="en-US" sz="1400" spc="-95" dirty="0">
                <a:solidFill>
                  <a:schemeClr val="bg1"/>
                </a:solidFill>
                <a:latin typeface="Verdana" panose="020B0604030504040204" pitchFamily="34" charset="0"/>
                <a:ea typeface="Verdana" panose="020B0604030504040204" pitchFamily="34" charset="0"/>
              </a:rPr>
              <a:t> </a:t>
            </a:r>
            <a:r>
              <a:rPr lang="en-US" sz="1400" dirty="0">
                <a:solidFill>
                  <a:schemeClr val="bg1"/>
                </a:solidFill>
                <a:latin typeface="Verdana" panose="020B0604030504040204" pitchFamily="34" charset="0"/>
                <a:ea typeface="Verdana" panose="020B0604030504040204" pitchFamily="34" charset="0"/>
              </a:rPr>
              <a:t>Category</a:t>
            </a:r>
            <a:r>
              <a:rPr lang="en-US" sz="1400" spc="-125" dirty="0">
                <a:solidFill>
                  <a:schemeClr val="bg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to</a:t>
            </a:r>
            <a:r>
              <a:rPr lang="en-US" sz="1400" spc="-140" dirty="0">
                <a:solidFill>
                  <a:schemeClr val="bg1"/>
                </a:solidFill>
                <a:latin typeface="Verdana" panose="020B0604030504040204" pitchFamily="34" charset="0"/>
                <a:ea typeface="Verdana" panose="020B0604030504040204" pitchFamily="34" charset="0"/>
              </a:rPr>
              <a:t> </a:t>
            </a:r>
            <a:r>
              <a:rPr lang="en-US" sz="1400" spc="55" dirty="0">
                <a:solidFill>
                  <a:schemeClr val="bg1"/>
                </a:solidFill>
                <a:latin typeface="Verdana" panose="020B0604030504040204" pitchFamily="34" charset="0"/>
                <a:ea typeface="Verdana" panose="020B0604030504040204" pitchFamily="34" charset="0"/>
              </a:rPr>
              <a:t>which</a:t>
            </a:r>
            <a:r>
              <a:rPr lang="en-US" sz="1400" spc="-12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0"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app</a:t>
            </a:r>
            <a:r>
              <a:rPr lang="en-US" sz="1400" spc="-120" dirty="0">
                <a:solidFill>
                  <a:schemeClr val="bg1"/>
                </a:solidFill>
                <a:latin typeface="Verdana" panose="020B0604030504040204" pitchFamily="34" charset="0"/>
                <a:ea typeface="Verdana" panose="020B0604030504040204" pitchFamily="34" charset="0"/>
              </a:rPr>
              <a:t> </a:t>
            </a:r>
            <a:r>
              <a:rPr lang="en-US" sz="1400" spc="-5" dirty="0">
                <a:solidFill>
                  <a:schemeClr val="bg1"/>
                </a:solidFill>
                <a:latin typeface="Verdana" panose="020B0604030504040204" pitchFamily="34" charset="0"/>
                <a:ea typeface="Verdana" panose="020B0604030504040204" pitchFamily="34" charset="0"/>
              </a:rPr>
              <a:t>belongs.</a:t>
            </a:r>
            <a:r>
              <a:rPr lang="en-US" sz="1400" dirty="0">
                <a:solidFill>
                  <a:schemeClr val="bg1"/>
                </a:solidFill>
                <a:latin typeface="Verdana" panose="020B0604030504040204" pitchFamily="34" charset="0"/>
                <a:ea typeface="Verdana" panose="020B0604030504040204" pitchFamily="34" charset="0"/>
              </a:rPr>
              <a:t/>
            </a:r>
            <a:br>
              <a:rPr lang="en-US" sz="1400" dirty="0">
                <a:solidFill>
                  <a:schemeClr val="bg1"/>
                </a:solidFill>
                <a:latin typeface="Verdana" panose="020B0604030504040204" pitchFamily="34" charset="0"/>
                <a:ea typeface="Verdana" panose="020B0604030504040204" pitchFamily="34" charset="0"/>
              </a:rPr>
            </a:br>
            <a:r>
              <a:rPr lang="en-US" sz="1400" b="1" dirty="0">
                <a:solidFill>
                  <a:schemeClr val="tx1"/>
                </a:solidFill>
                <a:latin typeface="Verdana" panose="020B0604030504040204" pitchFamily="34" charset="0"/>
                <a:ea typeface="Verdana" panose="020B0604030504040204" pitchFamily="34" charset="0"/>
              </a:rPr>
              <a:t>3.</a:t>
            </a:r>
            <a:r>
              <a:rPr lang="en-US" sz="1400" b="1" spc="35" dirty="0">
                <a:solidFill>
                  <a:schemeClr val="tx1"/>
                </a:solidFill>
                <a:latin typeface="Verdana" panose="020B0604030504040204" pitchFamily="34" charset="0"/>
                <a:ea typeface="Verdana" panose="020B0604030504040204" pitchFamily="34" charset="0"/>
              </a:rPr>
              <a:t>Rating </a:t>
            </a:r>
            <a:r>
              <a:rPr lang="en-US" sz="1400" b="1" spc="-390" dirty="0">
                <a:solidFill>
                  <a:schemeClr val="tx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This </a:t>
            </a:r>
            <a:r>
              <a:rPr lang="en-US" sz="1400" spc="55" dirty="0">
                <a:solidFill>
                  <a:schemeClr val="bg1"/>
                </a:solidFill>
                <a:latin typeface="Verdana" panose="020B0604030504040204" pitchFamily="34" charset="0"/>
                <a:ea typeface="Verdana" panose="020B0604030504040204" pitchFamily="34" charset="0"/>
              </a:rPr>
              <a:t>column </a:t>
            </a:r>
            <a:r>
              <a:rPr lang="en-US" sz="1400" spc="15" dirty="0">
                <a:solidFill>
                  <a:schemeClr val="bg1"/>
                </a:solidFill>
                <a:latin typeface="Verdana" panose="020B0604030504040204" pitchFamily="34" charset="0"/>
                <a:ea typeface="Verdana" panose="020B0604030504040204" pitchFamily="34" charset="0"/>
              </a:rPr>
              <a:t>contains </a:t>
            </a:r>
            <a:r>
              <a:rPr lang="en-US" sz="1400" spc="30" dirty="0">
                <a:solidFill>
                  <a:schemeClr val="bg1"/>
                </a:solidFill>
                <a:latin typeface="Verdana" panose="020B0604030504040204" pitchFamily="34" charset="0"/>
                <a:ea typeface="Verdana" panose="020B0604030504040204" pitchFamily="34" charset="0"/>
              </a:rPr>
              <a:t>the </a:t>
            </a:r>
            <a:r>
              <a:rPr lang="en-US" sz="1400" spc="-10" dirty="0">
                <a:solidFill>
                  <a:schemeClr val="bg1"/>
                </a:solidFill>
                <a:latin typeface="Verdana" panose="020B0604030504040204" pitchFamily="34" charset="0"/>
                <a:ea typeface="Verdana" panose="020B0604030504040204" pitchFamily="34" charset="0"/>
              </a:rPr>
              <a:t>average </a:t>
            </a:r>
            <a:r>
              <a:rPr lang="en-US" sz="1400" spc="15" dirty="0">
                <a:solidFill>
                  <a:schemeClr val="bg1"/>
                </a:solidFill>
                <a:latin typeface="Verdana" panose="020B0604030504040204" pitchFamily="34" charset="0"/>
                <a:ea typeface="Verdana" panose="020B0604030504040204" pitchFamily="34" charset="0"/>
              </a:rPr>
              <a:t>rating </a:t>
            </a:r>
            <a:r>
              <a:rPr lang="en-US" sz="1400" spc="-15" dirty="0">
                <a:solidFill>
                  <a:schemeClr val="bg1"/>
                </a:solidFill>
                <a:latin typeface="Verdana" panose="020B0604030504040204" pitchFamily="34" charset="0"/>
                <a:ea typeface="Verdana" panose="020B0604030504040204" pitchFamily="34" charset="0"/>
              </a:rPr>
              <a:t>for </a:t>
            </a:r>
            <a:r>
              <a:rPr lang="en-US" sz="1400" spc="30" dirty="0">
                <a:solidFill>
                  <a:schemeClr val="bg1"/>
                </a:solidFill>
                <a:latin typeface="Verdana" panose="020B0604030504040204" pitchFamily="34" charset="0"/>
                <a:ea typeface="Verdana" panose="020B0604030504040204" pitchFamily="34" charset="0"/>
              </a:rPr>
              <a:t>the </a:t>
            </a:r>
            <a:r>
              <a:rPr lang="en-US" sz="1400" spc="-30" dirty="0">
                <a:solidFill>
                  <a:schemeClr val="bg1"/>
                </a:solidFill>
                <a:latin typeface="Verdana" panose="020B0604030504040204" pitchFamily="34" charset="0"/>
                <a:ea typeface="Verdana" panose="020B0604030504040204" pitchFamily="34" charset="0"/>
              </a:rPr>
              <a:t>app. </a:t>
            </a:r>
            <a:br>
              <a:rPr lang="en-US" sz="1400" spc="-30" dirty="0">
                <a:solidFill>
                  <a:schemeClr val="bg1"/>
                </a:solidFill>
                <a:latin typeface="Verdana" panose="020B0604030504040204" pitchFamily="34" charset="0"/>
                <a:ea typeface="Verdana" panose="020B0604030504040204" pitchFamily="34" charset="0"/>
              </a:rPr>
            </a:br>
            <a:r>
              <a:rPr lang="en-US" sz="1400" b="1" spc="-30" dirty="0">
                <a:solidFill>
                  <a:schemeClr val="tx1"/>
                </a:solidFill>
                <a:latin typeface="Verdana" panose="020B0604030504040204" pitchFamily="34" charset="0"/>
                <a:ea typeface="Verdana" panose="020B0604030504040204" pitchFamily="34" charset="0"/>
              </a:rPr>
              <a:t>4.</a:t>
            </a:r>
            <a:r>
              <a:rPr lang="en-US" sz="1400" b="1" spc="-25" dirty="0">
                <a:solidFill>
                  <a:schemeClr val="tx1"/>
                </a:solidFill>
                <a:latin typeface="Verdana" panose="020B0604030504040204" pitchFamily="34" charset="0"/>
                <a:ea typeface="Verdana" panose="020B0604030504040204" pitchFamily="34" charset="0"/>
              </a:rPr>
              <a:t>Reviews</a:t>
            </a:r>
            <a:r>
              <a:rPr lang="en-US" sz="1400" b="1" spc="-150" dirty="0">
                <a:solidFill>
                  <a:schemeClr val="tx1"/>
                </a:solidFill>
                <a:latin typeface="Verdana" panose="020B0604030504040204" pitchFamily="34" charset="0"/>
                <a:ea typeface="Verdana" panose="020B0604030504040204" pitchFamily="34" charset="0"/>
              </a:rPr>
              <a:t> </a:t>
            </a:r>
            <a:r>
              <a:rPr lang="en-US" sz="1400" b="1" spc="-390" dirty="0">
                <a:solidFill>
                  <a:schemeClr val="tx1"/>
                </a:solidFill>
                <a:latin typeface="Verdana" panose="020B0604030504040204" pitchFamily="34" charset="0"/>
                <a:ea typeface="Verdana" panose="020B0604030504040204" pitchFamily="34" charset="0"/>
              </a:rPr>
              <a:t>:</a:t>
            </a:r>
            <a:r>
              <a:rPr lang="en-US" sz="1400" b="1" spc="-305" dirty="0">
                <a:solidFill>
                  <a:schemeClr val="tx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This</a:t>
            </a:r>
            <a:r>
              <a:rPr lang="en-US" sz="1400" spc="-125" dirty="0">
                <a:solidFill>
                  <a:schemeClr val="bg1"/>
                </a:solidFill>
                <a:latin typeface="Verdana" panose="020B0604030504040204" pitchFamily="34" charset="0"/>
                <a:ea typeface="Verdana" panose="020B0604030504040204" pitchFamily="34" charset="0"/>
              </a:rPr>
              <a:t> </a:t>
            </a:r>
            <a:r>
              <a:rPr lang="en-US" sz="1400" spc="55" dirty="0">
                <a:solidFill>
                  <a:schemeClr val="bg1"/>
                </a:solidFill>
                <a:latin typeface="Verdana" panose="020B0604030504040204" pitchFamily="34" charset="0"/>
                <a:ea typeface="Verdana" panose="020B0604030504040204" pitchFamily="34" charset="0"/>
              </a:rPr>
              <a:t>column</a:t>
            </a:r>
            <a:r>
              <a:rPr lang="en-US" sz="1400" spc="-130"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contains</a:t>
            </a:r>
            <a:r>
              <a:rPr lang="en-US" sz="1400" spc="-9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5" dirty="0">
                <a:solidFill>
                  <a:schemeClr val="bg1"/>
                </a:solidFill>
                <a:latin typeface="Verdana" panose="020B0604030504040204" pitchFamily="34" charset="0"/>
                <a:ea typeface="Verdana" panose="020B0604030504040204" pitchFamily="34" charset="0"/>
              </a:rPr>
              <a:t> </a:t>
            </a:r>
            <a:r>
              <a:rPr lang="en-US" sz="1400" spc="50" dirty="0">
                <a:solidFill>
                  <a:schemeClr val="bg1"/>
                </a:solidFill>
                <a:latin typeface="Verdana" panose="020B0604030504040204" pitchFamily="34" charset="0"/>
                <a:ea typeface="Verdana" panose="020B0604030504040204" pitchFamily="34" charset="0"/>
              </a:rPr>
              <a:t>number</a:t>
            </a:r>
            <a:r>
              <a:rPr lang="en-US" sz="1400" spc="-120" dirty="0">
                <a:solidFill>
                  <a:schemeClr val="bg1"/>
                </a:solidFill>
                <a:latin typeface="Verdana" panose="020B0604030504040204" pitchFamily="34" charset="0"/>
                <a:ea typeface="Verdana" panose="020B0604030504040204" pitchFamily="34" charset="0"/>
              </a:rPr>
              <a:t> </a:t>
            </a:r>
            <a:r>
              <a:rPr lang="en-US" sz="1400" dirty="0">
                <a:solidFill>
                  <a:schemeClr val="bg1"/>
                </a:solidFill>
                <a:latin typeface="Verdana" panose="020B0604030504040204" pitchFamily="34" charset="0"/>
                <a:ea typeface="Verdana" panose="020B0604030504040204" pitchFamily="34" charset="0"/>
              </a:rPr>
              <a:t>of</a:t>
            </a:r>
            <a:r>
              <a:rPr lang="en-US" sz="1400" spc="-130"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reviews</a:t>
            </a:r>
            <a:r>
              <a:rPr lang="en-US" sz="1400" spc="-130"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that</a:t>
            </a:r>
            <a:r>
              <a:rPr lang="en-US" sz="1400" spc="-105"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5"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app</a:t>
            </a:r>
            <a:r>
              <a:rPr lang="en-US" sz="1400" spc="-110" dirty="0">
                <a:solidFill>
                  <a:schemeClr val="bg1"/>
                </a:solidFill>
                <a:latin typeface="Verdana" panose="020B0604030504040204" pitchFamily="34" charset="0"/>
                <a:ea typeface="Verdana" panose="020B0604030504040204" pitchFamily="34" charset="0"/>
              </a:rPr>
              <a:t> </a:t>
            </a:r>
            <a:r>
              <a:rPr lang="en-US" sz="1400" spc="-5" dirty="0">
                <a:solidFill>
                  <a:schemeClr val="bg1"/>
                </a:solidFill>
                <a:latin typeface="Verdana" panose="020B0604030504040204" pitchFamily="34" charset="0"/>
                <a:ea typeface="Verdana" panose="020B0604030504040204" pitchFamily="34" charset="0"/>
              </a:rPr>
              <a:t>has  </a:t>
            </a:r>
            <a:r>
              <a:rPr lang="en-US" sz="1400" dirty="0">
                <a:solidFill>
                  <a:schemeClr val="bg1"/>
                </a:solidFill>
                <a:latin typeface="Verdana" panose="020B0604030504040204" pitchFamily="34" charset="0"/>
                <a:ea typeface="Verdana" panose="020B0604030504040204" pitchFamily="34" charset="0"/>
              </a:rPr>
              <a:t>received</a:t>
            </a:r>
            <a:r>
              <a:rPr lang="en-US" sz="1400" spc="-145"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on</a:t>
            </a:r>
            <a:r>
              <a:rPr lang="en-US" sz="1400" spc="-135"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0" dirty="0">
                <a:solidFill>
                  <a:schemeClr val="bg1"/>
                </a:solidFill>
                <a:latin typeface="Verdana" panose="020B0604030504040204" pitchFamily="34" charset="0"/>
                <a:ea typeface="Verdana" panose="020B0604030504040204" pitchFamily="34" charset="0"/>
              </a:rPr>
              <a:t> </a:t>
            </a:r>
            <a:r>
              <a:rPr lang="en-US" sz="1400" spc="-10" dirty="0">
                <a:solidFill>
                  <a:schemeClr val="bg1"/>
                </a:solidFill>
                <a:latin typeface="Verdana" panose="020B0604030504040204" pitchFamily="34" charset="0"/>
                <a:ea typeface="Verdana" panose="020B0604030504040204" pitchFamily="34" charset="0"/>
              </a:rPr>
              <a:t>play</a:t>
            </a:r>
            <a:r>
              <a:rPr lang="en-US" sz="1400" spc="-135" dirty="0">
                <a:solidFill>
                  <a:schemeClr val="bg1"/>
                </a:solidFill>
                <a:latin typeface="Verdana" panose="020B0604030504040204" pitchFamily="34" charset="0"/>
                <a:ea typeface="Verdana" panose="020B0604030504040204" pitchFamily="34" charset="0"/>
              </a:rPr>
              <a:t> </a:t>
            </a:r>
            <a:r>
              <a:rPr lang="en-US" sz="1400" spc="-50" dirty="0">
                <a:solidFill>
                  <a:schemeClr val="bg1"/>
                </a:solidFill>
                <a:latin typeface="Verdana" panose="020B0604030504040204" pitchFamily="34" charset="0"/>
                <a:ea typeface="Verdana" panose="020B0604030504040204" pitchFamily="34" charset="0"/>
              </a:rPr>
              <a:t>store.</a:t>
            </a:r>
            <a:r>
              <a:rPr lang="en-US" sz="1400" dirty="0">
                <a:solidFill>
                  <a:schemeClr val="bg1"/>
                </a:solidFill>
                <a:latin typeface="Verdana" panose="020B0604030504040204" pitchFamily="34" charset="0"/>
                <a:ea typeface="Verdana" panose="020B0604030504040204" pitchFamily="34" charset="0"/>
              </a:rPr>
              <a:t/>
            </a:r>
            <a:br>
              <a:rPr lang="en-US" sz="1400" dirty="0">
                <a:solidFill>
                  <a:schemeClr val="bg1"/>
                </a:solidFill>
                <a:latin typeface="Verdana" panose="020B0604030504040204" pitchFamily="34" charset="0"/>
                <a:ea typeface="Verdana" panose="020B0604030504040204" pitchFamily="34" charset="0"/>
              </a:rPr>
            </a:br>
            <a:r>
              <a:rPr lang="en-US" sz="1400" b="1" dirty="0">
                <a:solidFill>
                  <a:schemeClr val="tx1"/>
                </a:solidFill>
                <a:latin typeface="Verdana" panose="020B0604030504040204" pitchFamily="34" charset="0"/>
                <a:ea typeface="Verdana" panose="020B0604030504040204" pitchFamily="34" charset="0"/>
              </a:rPr>
              <a:t>5.</a:t>
            </a:r>
            <a:r>
              <a:rPr lang="en-US" sz="1400" b="1" spc="-40" dirty="0">
                <a:solidFill>
                  <a:schemeClr val="tx1"/>
                </a:solidFill>
                <a:latin typeface="Verdana" panose="020B0604030504040204" pitchFamily="34" charset="0"/>
                <a:ea typeface="Verdana" panose="020B0604030504040204" pitchFamily="34" charset="0"/>
              </a:rPr>
              <a:t>Size</a:t>
            </a:r>
            <a:r>
              <a:rPr lang="en-US" sz="1400" b="1" spc="-135" dirty="0">
                <a:solidFill>
                  <a:schemeClr val="tx1"/>
                </a:solidFill>
                <a:latin typeface="Verdana" panose="020B0604030504040204" pitchFamily="34" charset="0"/>
                <a:ea typeface="Verdana" panose="020B0604030504040204" pitchFamily="34" charset="0"/>
              </a:rPr>
              <a:t> </a:t>
            </a:r>
            <a:r>
              <a:rPr lang="en-US" sz="1400" b="1" spc="-390" dirty="0">
                <a:solidFill>
                  <a:schemeClr val="tx1"/>
                </a:solidFill>
                <a:latin typeface="Verdana" panose="020B0604030504040204" pitchFamily="34" charset="0"/>
                <a:ea typeface="Verdana" panose="020B0604030504040204" pitchFamily="34" charset="0"/>
              </a:rPr>
              <a:t>:</a:t>
            </a:r>
            <a:r>
              <a:rPr lang="en-US" sz="1400" b="1" spc="-305" dirty="0">
                <a:solidFill>
                  <a:schemeClr val="tx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This</a:t>
            </a:r>
            <a:r>
              <a:rPr lang="en-US" sz="1400" spc="-130" dirty="0">
                <a:solidFill>
                  <a:schemeClr val="bg1"/>
                </a:solidFill>
                <a:latin typeface="Verdana" panose="020B0604030504040204" pitchFamily="34" charset="0"/>
                <a:ea typeface="Verdana" panose="020B0604030504040204" pitchFamily="34" charset="0"/>
              </a:rPr>
              <a:t> </a:t>
            </a:r>
            <a:r>
              <a:rPr lang="en-US" sz="1400" spc="55" dirty="0">
                <a:solidFill>
                  <a:schemeClr val="bg1"/>
                </a:solidFill>
                <a:latin typeface="Verdana" panose="020B0604030504040204" pitchFamily="34" charset="0"/>
                <a:ea typeface="Verdana" panose="020B0604030504040204" pitchFamily="34" charset="0"/>
              </a:rPr>
              <a:t>column</a:t>
            </a:r>
            <a:r>
              <a:rPr lang="en-US" sz="1400" spc="-125"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contains</a:t>
            </a:r>
            <a:r>
              <a:rPr lang="en-US" sz="1400" spc="-10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20"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amount</a:t>
            </a:r>
            <a:r>
              <a:rPr lang="en-US" sz="1400" spc="-105" dirty="0">
                <a:solidFill>
                  <a:schemeClr val="bg1"/>
                </a:solidFill>
                <a:latin typeface="Verdana" panose="020B0604030504040204" pitchFamily="34" charset="0"/>
                <a:ea typeface="Verdana" panose="020B0604030504040204" pitchFamily="34" charset="0"/>
              </a:rPr>
              <a:t> </a:t>
            </a:r>
            <a:r>
              <a:rPr lang="en-US" sz="1400" dirty="0">
                <a:solidFill>
                  <a:schemeClr val="bg1"/>
                </a:solidFill>
                <a:latin typeface="Verdana" panose="020B0604030504040204" pitchFamily="34" charset="0"/>
                <a:ea typeface="Verdana" panose="020B0604030504040204" pitchFamily="34" charset="0"/>
              </a:rPr>
              <a:t>of</a:t>
            </a:r>
            <a:r>
              <a:rPr lang="en-US" sz="1400" spc="-15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memory</a:t>
            </a:r>
            <a:r>
              <a:rPr lang="en-US" sz="1400" spc="-105"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0"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app</a:t>
            </a:r>
            <a:r>
              <a:rPr lang="en-US" sz="1400" spc="-105"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occupies</a:t>
            </a:r>
            <a:r>
              <a:rPr lang="en-US" sz="1400" spc="-130"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on</a:t>
            </a:r>
            <a:r>
              <a:rPr lang="en-US" sz="1400" spc="-13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 </a:t>
            </a:r>
            <a:r>
              <a:rPr lang="en-US" sz="1400" spc="10" dirty="0">
                <a:solidFill>
                  <a:schemeClr val="bg1"/>
                </a:solidFill>
                <a:latin typeface="Verdana" panose="020B0604030504040204" pitchFamily="34" charset="0"/>
                <a:ea typeface="Verdana" panose="020B0604030504040204" pitchFamily="34" charset="0"/>
              </a:rPr>
              <a:t>device.</a:t>
            </a:r>
            <a:r>
              <a:rPr lang="en-US" sz="1400" dirty="0">
                <a:solidFill>
                  <a:schemeClr val="bg1"/>
                </a:solidFill>
                <a:latin typeface="Verdana" panose="020B0604030504040204" pitchFamily="34" charset="0"/>
                <a:ea typeface="Verdana" panose="020B0604030504040204" pitchFamily="34" charset="0"/>
              </a:rPr>
              <a:t/>
            </a:r>
            <a:br>
              <a:rPr lang="en-US" sz="1400" dirty="0">
                <a:solidFill>
                  <a:schemeClr val="bg1"/>
                </a:solidFill>
                <a:latin typeface="Verdana" panose="020B0604030504040204" pitchFamily="34" charset="0"/>
                <a:ea typeface="Verdana" panose="020B0604030504040204" pitchFamily="34" charset="0"/>
              </a:rPr>
            </a:br>
            <a:r>
              <a:rPr lang="en-US" sz="1400" b="1" dirty="0">
                <a:solidFill>
                  <a:schemeClr val="tx1"/>
                </a:solidFill>
                <a:latin typeface="Verdana" panose="020B0604030504040204" pitchFamily="34" charset="0"/>
                <a:ea typeface="Verdana" panose="020B0604030504040204" pitchFamily="34" charset="0"/>
              </a:rPr>
              <a:t>6.</a:t>
            </a:r>
            <a:r>
              <a:rPr lang="en-US" sz="1400" b="1" spc="-35" dirty="0">
                <a:solidFill>
                  <a:schemeClr val="tx1"/>
                </a:solidFill>
                <a:latin typeface="Verdana" panose="020B0604030504040204" pitchFamily="34" charset="0"/>
                <a:ea typeface="Verdana" panose="020B0604030504040204" pitchFamily="34" charset="0"/>
              </a:rPr>
              <a:t>Installs</a:t>
            </a:r>
            <a:r>
              <a:rPr lang="en-US" sz="1400" b="1" spc="-175" dirty="0">
                <a:solidFill>
                  <a:schemeClr val="tx1"/>
                </a:solidFill>
                <a:latin typeface="Verdana" panose="020B0604030504040204" pitchFamily="34" charset="0"/>
                <a:ea typeface="Verdana" panose="020B0604030504040204" pitchFamily="34" charset="0"/>
              </a:rPr>
              <a:t> </a:t>
            </a:r>
            <a:r>
              <a:rPr lang="en-US" sz="1400" b="1" spc="-390" dirty="0">
                <a:solidFill>
                  <a:schemeClr val="tx1"/>
                </a:solidFill>
                <a:latin typeface="Verdana" panose="020B0604030504040204" pitchFamily="34" charset="0"/>
                <a:ea typeface="Verdana" panose="020B0604030504040204" pitchFamily="34" charset="0"/>
              </a:rPr>
              <a:t>:</a:t>
            </a:r>
            <a:r>
              <a:rPr lang="en-US" sz="1400" b="1" spc="-305" dirty="0">
                <a:solidFill>
                  <a:schemeClr val="tx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This</a:t>
            </a:r>
            <a:r>
              <a:rPr lang="en-US" sz="1400" spc="-135" dirty="0">
                <a:solidFill>
                  <a:schemeClr val="bg1"/>
                </a:solidFill>
                <a:latin typeface="Verdana" panose="020B0604030504040204" pitchFamily="34" charset="0"/>
                <a:ea typeface="Verdana" panose="020B0604030504040204" pitchFamily="34" charset="0"/>
              </a:rPr>
              <a:t> </a:t>
            </a:r>
            <a:r>
              <a:rPr lang="en-US" sz="1400" spc="55" dirty="0">
                <a:solidFill>
                  <a:schemeClr val="bg1"/>
                </a:solidFill>
                <a:latin typeface="Verdana" panose="020B0604030504040204" pitchFamily="34" charset="0"/>
                <a:ea typeface="Verdana" panose="020B0604030504040204" pitchFamily="34" charset="0"/>
              </a:rPr>
              <a:t>column</a:t>
            </a:r>
            <a:r>
              <a:rPr lang="en-US" sz="1400" spc="-130"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contains</a:t>
            </a:r>
            <a:r>
              <a:rPr lang="en-US" sz="1400" spc="-95"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5" dirty="0">
                <a:solidFill>
                  <a:schemeClr val="bg1"/>
                </a:solidFill>
                <a:latin typeface="Verdana" panose="020B0604030504040204" pitchFamily="34" charset="0"/>
                <a:ea typeface="Verdana" panose="020B0604030504040204" pitchFamily="34" charset="0"/>
              </a:rPr>
              <a:t> </a:t>
            </a:r>
            <a:r>
              <a:rPr lang="en-US" sz="1400" spc="50" dirty="0">
                <a:solidFill>
                  <a:schemeClr val="bg1"/>
                </a:solidFill>
                <a:latin typeface="Verdana" panose="020B0604030504040204" pitchFamily="34" charset="0"/>
                <a:ea typeface="Verdana" panose="020B0604030504040204" pitchFamily="34" charset="0"/>
              </a:rPr>
              <a:t>number</a:t>
            </a:r>
            <a:r>
              <a:rPr lang="en-US" sz="1400" spc="-110" dirty="0">
                <a:solidFill>
                  <a:schemeClr val="bg1"/>
                </a:solidFill>
                <a:latin typeface="Verdana" panose="020B0604030504040204" pitchFamily="34" charset="0"/>
                <a:ea typeface="Verdana" panose="020B0604030504040204" pitchFamily="34" charset="0"/>
              </a:rPr>
              <a:t> </a:t>
            </a:r>
            <a:r>
              <a:rPr lang="en-US" sz="1400" dirty="0">
                <a:solidFill>
                  <a:schemeClr val="bg1"/>
                </a:solidFill>
                <a:latin typeface="Verdana" panose="020B0604030504040204" pitchFamily="34" charset="0"/>
                <a:ea typeface="Verdana" panose="020B0604030504040204" pitchFamily="34" charset="0"/>
              </a:rPr>
              <a:t>of</a:t>
            </a:r>
            <a:r>
              <a:rPr lang="en-US" sz="1400" spc="-130" dirty="0">
                <a:solidFill>
                  <a:schemeClr val="bg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times</a:t>
            </a:r>
            <a:r>
              <a:rPr lang="en-US" sz="1400" spc="-135"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that</a:t>
            </a:r>
            <a:r>
              <a:rPr lang="en-US" sz="1400" spc="-11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5"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app</a:t>
            </a:r>
            <a:r>
              <a:rPr lang="en-US" sz="1400" spc="-114" dirty="0">
                <a:solidFill>
                  <a:schemeClr val="bg1"/>
                </a:solidFill>
                <a:latin typeface="Verdana" panose="020B0604030504040204" pitchFamily="34" charset="0"/>
                <a:ea typeface="Verdana" panose="020B0604030504040204" pitchFamily="34" charset="0"/>
              </a:rPr>
              <a:t> </a:t>
            </a:r>
            <a:r>
              <a:rPr lang="en-US" sz="1400" spc="-5" dirty="0">
                <a:solidFill>
                  <a:schemeClr val="bg1"/>
                </a:solidFill>
                <a:latin typeface="Verdana" panose="020B0604030504040204" pitchFamily="34" charset="0"/>
                <a:ea typeface="Verdana" panose="020B0604030504040204" pitchFamily="34" charset="0"/>
              </a:rPr>
              <a:t>has</a:t>
            </a:r>
            <a:r>
              <a:rPr lang="en-US" sz="1400" spc="-105" dirty="0">
                <a:solidFill>
                  <a:schemeClr val="bg1"/>
                </a:solidFill>
                <a:latin typeface="Verdana" panose="020B0604030504040204" pitchFamily="34" charset="0"/>
                <a:ea typeface="Verdana" panose="020B0604030504040204" pitchFamily="34" charset="0"/>
              </a:rPr>
              <a:t> </a:t>
            </a:r>
            <a:r>
              <a:rPr lang="en-US" sz="1400" spc="40" dirty="0">
                <a:solidFill>
                  <a:schemeClr val="bg1"/>
                </a:solidFill>
                <a:latin typeface="Verdana" panose="020B0604030504040204" pitchFamily="34" charset="0"/>
                <a:ea typeface="Verdana" panose="020B0604030504040204" pitchFamily="34" charset="0"/>
              </a:rPr>
              <a:t>been</a:t>
            </a:r>
            <a:r>
              <a:rPr lang="en-US" sz="1400" dirty="0">
                <a:solidFill>
                  <a:schemeClr val="bg1"/>
                </a:solidFill>
                <a:latin typeface="Verdana" panose="020B0604030504040204" pitchFamily="34" charset="0"/>
                <a:ea typeface="Verdana" panose="020B0604030504040204" pitchFamily="34" charset="0"/>
              </a:rPr>
              <a:t/>
            </a:r>
            <a:br>
              <a:rPr lang="en-US" sz="1400" dirty="0">
                <a:solidFill>
                  <a:schemeClr val="bg1"/>
                </a:solidFill>
                <a:latin typeface="Verdana" panose="020B0604030504040204" pitchFamily="34" charset="0"/>
                <a:ea typeface="Verdana" panose="020B0604030504040204" pitchFamily="34" charset="0"/>
              </a:rPr>
            </a:br>
            <a:r>
              <a:rPr lang="en-US" sz="1400" spc="40" dirty="0">
                <a:solidFill>
                  <a:schemeClr val="bg1"/>
                </a:solidFill>
                <a:latin typeface="Verdana" panose="020B0604030504040204" pitchFamily="34" charset="0"/>
                <a:ea typeface="Verdana" panose="020B0604030504040204" pitchFamily="34" charset="0"/>
              </a:rPr>
              <a:t>downloaded</a:t>
            </a:r>
            <a:r>
              <a:rPr lang="en-US" sz="1400" spc="-90" dirty="0">
                <a:solidFill>
                  <a:schemeClr val="bg1"/>
                </a:solidFill>
                <a:latin typeface="Verdana" panose="020B0604030504040204" pitchFamily="34" charset="0"/>
                <a:ea typeface="Verdana" panose="020B0604030504040204" pitchFamily="34" charset="0"/>
              </a:rPr>
              <a:t> </a:t>
            </a:r>
            <a:r>
              <a:rPr lang="en-US" sz="1400" spc="40" dirty="0">
                <a:solidFill>
                  <a:schemeClr val="bg1"/>
                </a:solidFill>
                <a:latin typeface="Verdana" panose="020B0604030504040204" pitchFamily="34" charset="0"/>
                <a:ea typeface="Verdana" panose="020B0604030504040204" pitchFamily="34" charset="0"/>
              </a:rPr>
              <a:t>and</a:t>
            </a:r>
            <a:r>
              <a:rPr lang="en-US" sz="1400" spc="-114" dirty="0">
                <a:solidFill>
                  <a:schemeClr val="bg1"/>
                </a:solidFill>
                <a:latin typeface="Verdana" panose="020B0604030504040204" pitchFamily="34" charset="0"/>
                <a:ea typeface="Verdana" panose="020B0604030504040204" pitchFamily="34" charset="0"/>
              </a:rPr>
              <a:t> </a:t>
            </a:r>
            <a:r>
              <a:rPr lang="en-US" sz="1400" spc="5" dirty="0">
                <a:solidFill>
                  <a:schemeClr val="bg1"/>
                </a:solidFill>
                <a:latin typeface="Verdana" panose="020B0604030504040204" pitchFamily="34" charset="0"/>
                <a:ea typeface="Verdana" panose="020B0604030504040204" pitchFamily="34" charset="0"/>
              </a:rPr>
              <a:t>installed</a:t>
            </a:r>
            <a:r>
              <a:rPr lang="en-US" sz="1400" spc="-125" dirty="0">
                <a:solidFill>
                  <a:schemeClr val="bg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from</a:t>
            </a:r>
            <a:r>
              <a:rPr lang="en-US" sz="1400" spc="-14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0" dirty="0">
                <a:solidFill>
                  <a:schemeClr val="bg1"/>
                </a:solidFill>
                <a:latin typeface="Verdana" panose="020B0604030504040204" pitchFamily="34" charset="0"/>
                <a:ea typeface="Verdana" panose="020B0604030504040204" pitchFamily="34" charset="0"/>
              </a:rPr>
              <a:t> </a:t>
            </a:r>
            <a:r>
              <a:rPr lang="en-US" sz="1400" spc="-10" dirty="0">
                <a:solidFill>
                  <a:schemeClr val="bg1"/>
                </a:solidFill>
                <a:latin typeface="Verdana" panose="020B0604030504040204" pitchFamily="34" charset="0"/>
                <a:ea typeface="Verdana" panose="020B0604030504040204" pitchFamily="34" charset="0"/>
              </a:rPr>
              <a:t>play</a:t>
            </a:r>
            <a:r>
              <a:rPr lang="en-US" sz="1400" spc="-135" dirty="0">
                <a:solidFill>
                  <a:schemeClr val="bg1"/>
                </a:solidFill>
                <a:latin typeface="Verdana" panose="020B0604030504040204" pitchFamily="34" charset="0"/>
                <a:ea typeface="Verdana" panose="020B0604030504040204" pitchFamily="34" charset="0"/>
              </a:rPr>
              <a:t> </a:t>
            </a:r>
            <a:r>
              <a:rPr lang="en-US" sz="1400" spc="-50" dirty="0">
                <a:solidFill>
                  <a:schemeClr val="bg1"/>
                </a:solidFill>
                <a:latin typeface="Verdana" panose="020B0604030504040204" pitchFamily="34" charset="0"/>
                <a:ea typeface="Verdana" panose="020B0604030504040204" pitchFamily="34" charset="0"/>
              </a:rPr>
              <a:t>store.</a:t>
            </a:r>
            <a:br>
              <a:rPr lang="en-US" sz="1400" spc="-50" dirty="0">
                <a:solidFill>
                  <a:schemeClr val="bg1"/>
                </a:solidFill>
                <a:latin typeface="Verdana" panose="020B0604030504040204" pitchFamily="34" charset="0"/>
                <a:ea typeface="Verdana" panose="020B0604030504040204" pitchFamily="34" charset="0"/>
              </a:rPr>
            </a:br>
            <a:r>
              <a:rPr lang="en-US" sz="1400" b="1" spc="-50" dirty="0">
                <a:solidFill>
                  <a:schemeClr val="tx1"/>
                </a:solidFill>
                <a:latin typeface="Verdana" panose="020B0604030504040204" pitchFamily="34" charset="0"/>
                <a:ea typeface="Verdana" panose="020B0604030504040204" pitchFamily="34" charset="0"/>
              </a:rPr>
              <a:t>7.</a:t>
            </a:r>
            <a:r>
              <a:rPr lang="en-US" sz="1400" b="1" spc="-20" dirty="0">
                <a:solidFill>
                  <a:schemeClr val="tx1"/>
                </a:solidFill>
                <a:latin typeface="Verdana" panose="020B0604030504040204" pitchFamily="34" charset="0"/>
                <a:ea typeface="Verdana" panose="020B0604030504040204" pitchFamily="34" charset="0"/>
              </a:rPr>
              <a:t>Type</a:t>
            </a:r>
            <a:r>
              <a:rPr lang="en-US" sz="1400" b="1" spc="-135" dirty="0">
                <a:solidFill>
                  <a:schemeClr val="tx1"/>
                </a:solidFill>
                <a:latin typeface="Verdana" panose="020B0604030504040204" pitchFamily="34" charset="0"/>
                <a:ea typeface="Verdana" panose="020B0604030504040204" pitchFamily="34" charset="0"/>
              </a:rPr>
              <a:t> </a:t>
            </a:r>
            <a:r>
              <a:rPr lang="en-US" sz="1400" b="1" spc="-390" dirty="0">
                <a:solidFill>
                  <a:schemeClr val="tx1"/>
                </a:solidFill>
                <a:latin typeface="Verdana" panose="020B0604030504040204" pitchFamily="34" charset="0"/>
                <a:ea typeface="Verdana" panose="020B0604030504040204" pitchFamily="34" charset="0"/>
              </a:rPr>
              <a:t>:</a:t>
            </a:r>
            <a:r>
              <a:rPr lang="en-US" sz="1400" b="1" spc="-310" dirty="0">
                <a:solidFill>
                  <a:schemeClr val="tx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This</a:t>
            </a:r>
            <a:r>
              <a:rPr lang="en-US" sz="1400" spc="-135" dirty="0">
                <a:solidFill>
                  <a:schemeClr val="bg1"/>
                </a:solidFill>
                <a:latin typeface="Verdana" panose="020B0604030504040204" pitchFamily="34" charset="0"/>
                <a:ea typeface="Verdana" panose="020B0604030504040204" pitchFamily="34" charset="0"/>
              </a:rPr>
              <a:t> </a:t>
            </a:r>
            <a:r>
              <a:rPr lang="en-US" sz="1400" spc="55" dirty="0">
                <a:solidFill>
                  <a:schemeClr val="bg1"/>
                </a:solidFill>
                <a:latin typeface="Verdana" panose="020B0604030504040204" pitchFamily="34" charset="0"/>
                <a:ea typeface="Verdana" panose="020B0604030504040204" pitchFamily="34" charset="0"/>
              </a:rPr>
              <a:t>column</a:t>
            </a:r>
            <a:r>
              <a:rPr lang="en-US" sz="1400" spc="-114"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contains</a:t>
            </a:r>
            <a:r>
              <a:rPr lang="en-US" sz="1400" spc="-10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0" dirty="0">
                <a:solidFill>
                  <a:schemeClr val="bg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information</a:t>
            </a:r>
            <a:r>
              <a:rPr lang="en-US" sz="1400" spc="-105"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whether</a:t>
            </a:r>
            <a:r>
              <a:rPr lang="en-US" sz="1400" spc="-10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5"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app</a:t>
            </a:r>
            <a:r>
              <a:rPr lang="en-US" sz="1400" spc="-11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is</a:t>
            </a:r>
            <a:r>
              <a:rPr lang="en-US" sz="1400" spc="-140"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free</a:t>
            </a:r>
            <a:r>
              <a:rPr lang="en-US" sz="1400" spc="-135" dirty="0">
                <a:solidFill>
                  <a:schemeClr val="bg1"/>
                </a:solidFill>
                <a:latin typeface="Verdana" panose="020B0604030504040204" pitchFamily="34" charset="0"/>
                <a:ea typeface="Verdana" panose="020B0604030504040204" pitchFamily="34" charset="0"/>
              </a:rPr>
              <a:t> </a:t>
            </a:r>
            <a:r>
              <a:rPr lang="en-US" sz="1400" spc="-10" dirty="0">
                <a:solidFill>
                  <a:schemeClr val="bg1"/>
                </a:solidFill>
                <a:latin typeface="Verdana" panose="020B0604030504040204" pitchFamily="34" charset="0"/>
                <a:ea typeface="Verdana" panose="020B0604030504040204" pitchFamily="34" charset="0"/>
              </a:rPr>
              <a:t>or</a:t>
            </a:r>
            <a:r>
              <a:rPr lang="en-US" sz="1400" spc="-140" dirty="0">
                <a:solidFill>
                  <a:schemeClr val="bg1"/>
                </a:solidFill>
                <a:latin typeface="Verdana" panose="020B0604030504040204" pitchFamily="34" charset="0"/>
                <a:ea typeface="Verdana" panose="020B0604030504040204" pitchFamily="34" charset="0"/>
              </a:rPr>
              <a:t> </a:t>
            </a:r>
            <a:r>
              <a:rPr lang="en-US" sz="1400" spc="-25" dirty="0">
                <a:solidFill>
                  <a:schemeClr val="bg1"/>
                </a:solidFill>
                <a:latin typeface="Verdana" panose="020B0604030504040204" pitchFamily="34" charset="0"/>
                <a:ea typeface="Verdana" panose="020B0604030504040204" pitchFamily="34" charset="0"/>
              </a:rPr>
              <a:t>paid.</a:t>
            </a:r>
            <a:r>
              <a:rPr lang="en-US" sz="1400" dirty="0">
                <a:solidFill>
                  <a:schemeClr val="bg1"/>
                </a:solidFill>
                <a:latin typeface="Verdana" panose="020B0604030504040204" pitchFamily="34" charset="0"/>
                <a:ea typeface="Verdana" panose="020B0604030504040204" pitchFamily="34" charset="0"/>
              </a:rPr>
              <a:t/>
            </a:r>
            <a:br>
              <a:rPr lang="en-US" sz="1400" dirty="0">
                <a:solidFill>
                  <a:schemeClr val="bg1"/>
                </a:solidFill>
                <a:latin typeface="Verdana" panose="020B0604030504040204" pitchFamily="34" charset="0"/>
                <a:ea typeface="Verdana" panose="020B0604030504040204" pitchFamily="34" charset="0"/>
              </a:rPr>
            </a:br>
            <a:r>
              <a:rPr lang="en-US" sz="1400" b="1" dirty="0">
                <a:solidFill>
                  <a:schemeClr val="tx1"/>
                </a:solidFill>
                <a:latin typeface="Verdana" panose="020B0604030504040204" pitchFamily="34" charset="0"/>
                <a:ea typeface="Verdana" panose="020B0604030504040204" pitchFamily="34" charset="0"/>
              </a:rPr>
              <a:t>8.</a:t>
            </a:r>
            <a:r>
              <a:rPr lang="en-US" sz="1400" b="1" spc="-30" dirty="0">
                <a:solidFill>
                  <a:schemeClr val="tx1"/>
                </a:solidFill>
                <a:latin typeface="Verdana" panose="020B0604030504040204" pitchFamily="34" charset="0"/>
                <a:ea typeface="Verdana" panose="020B0604030504040204" pitchFamily="34" charset="0"/>
              </a:rPr>
              <a:t>Price:</a:t>
            </a:r>
            <a:r>
              <a:rPr lang="en-US" sz="1400" b="1" spc="-130" dirty="0">
                <a:solidFill>
                  <a:schemeClr val="tx1"/>
                </a:solidFill>
                <a:latin typeface="Verdana" panose="020B0604030504040204" pitchFamily="34" charset="0"/>
                <a:ea typeface="Verdana" panose="020B0604030504040204" pitchFamily="34" charset="0"/>
              </a:rPr>
              <a:t> </a:t>
            </a:r>
            <a:r>
              <a:rPr lang="en-US" sz="1400" spc="-110" dirty="0">
                <a:solidFill>
                  <a:schemeClr val="bg1"/>
                </a:solidFill>
                <a:latin typeface="Verdana" panose="020B0604030504040204" pitchFamily="34" charset="0"/>
                <a:ea typeface="Verdana" panose="020B0604030504040204" pitchFamily="34" charset="0"/>
              </a:rPr>
              <a:t>If</a:t>
            </a:r>
            <a:r>
              <a:rPr lang="en-US" sz="1400" spc="-13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0"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app</a:t>
            </a:r>
            <a:r>
              <a:rPr lang="en-US" sz="1400" spc="-105" dirty="0">
                <a:solidFill>
                  <a:schemeClr val="bg1"/>
                </a:solidFill>
                <a:latin typeface="Verdana" panose="020B0604030504040204" pitchFamily="34" charset="0"/>
                <a:ea typeface="Verdana" panose="020B0604030504040204" pitchFamily="34" charset="0"/>
              </a:rPr>
              <a:t> </a:t>
            </a:r>
            <a:r>
              <a:rPr lang="en-US" sz="1400" spc="-35" dirty="0">
                <a:solidFill>
                  <a:schemeClr val="bg1"/>
                </a:solidFill>
                <a:latin typeface="Verdana" panose="020B0604030504040204" pitchFamily="34" charset="0"/>
                <a:ea typeface="Verdana" panose="020B0604030504040204" pitchFamily="34" charset="0"/>
              </a:rPr>
              <a:t>is</a:t>
            </a:r>
            <a:r>
              <a:rPr lang="en-US" sz="1400" spc="-125" dirty="0">
                <a:solidFill>
                  <a:schemeClr val="bg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a</a:t>
            </a:r>
            <a:r>
              <a:rPr lang="en-US" sz="1400" spc="-13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paid</a:t>
            </a:r>
            <a:r>
              <a:rPr lang="en-US" sz="1400" spc="-114"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app,</a:t>
            </a:r>
            <a:r>
              <a:rPr lang="en-US" sz="1400" spc="-105" dirty="0">
                <a:solidFill>
                  <a:schemeClr val="bg1"/>
                </a:solidFill>
                <a:latin typeface="Verdana" panose="020B0604030504040204" pitchFamily="34" charset="0"/>
                <a:ea typeface="Verdana" panose="020B0604030504040204" pitchFamily="34" charset="0"/>
              </a:rPr>
              <a:t> </a:t>
            </a:r>
            <a:r>
              <a:rPr lang="en-US" sz="1400" spc="5" dirty="0">
                <a:solidFill>
                  <a:schemeClr val="bg1"/>
                </a:solidFill>
                <a:latin typeface="Verdana" panose="020B0604030504040204" pitchFamily="34" charset="0"/>
                <a:ea typeface="Verdana" panose="020B0604030504040204" pitchFamily="34" charset="0"/>
              </a:rPr>
              <a:t>this</a:t>
            </a:r>
            <a:r>
              <a:rPr lang="en-US" sz="1400" spc="-114" dirty="0">
                <a:solidFill>
                  <a:schemeClr val="bg1"/>
                </a:solidFill>
                <a:latin typeface="Verdana" panose="020B0604030504040204" pitchFamily="34" charset="0"/>
                <a:ea typeface="Verdana" panose="020B0604030504040204" pitchFamily="34" charset="0"/>
              </a:rPr>
              <a:t> </a:t>
            </a:r>
            <a:r>
              <a:rPr lang="en-US" sz="1400" spc="55" dirty="0">
                <a:solidFill>
                  <a:schemeClr val="bg1"/>
                </a:solidFill>
                <a:latin typeface="Verdana" panose="020B0604030504040204" pitchFamily="34" charset="0"/>
                <a:ea typeface="Verdana" panose="020B0604030504040204" pitchFamily="34" charset="0"/>
              </a:rPr>
              <a:t>column</a:t>
            </a:r>
            <a:r>
              <a:rPr lang="en-US" sz="1400" spc="-120"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contains</a:t>
            </a:r>
            <a:r>
              <a:rPr lang="en-US" sz="1400" spc="-10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0" dirty="0">
                <a:solidFill>
                  <a:schemeClr val="bg1"/>
                </a:solidFill>
                <a:latin typeface="Verdana" panose="020B0604030504040204" pitchFamily="34" charset="0"/>
                <a:ea typeface="Verdana" panose="020B0604030504040204" pitchFamily="34" charset="0"/>
              </a:rPr>
              <a:t> </a:t>
            </a:r>
            <a:r>
              <a:rPr lang="en-US" sz="1400" spc="10" dirty="0">
                <a:solidFill>
                  <a:schemeClr val="bg1"/>
                </a:solidFill>
                <a:latin typeface="Verdana" panose="020B0604030504040204" pitchFamily="34" charset="0"/>
                <a:ea typeface="Verdana" panose="020B0604030504040204" pitchFamily="34" charset="0"/>
              </a:rPr>
              <a:t>data</a:t>
            </a:r>
            <a:r>
              <a:rPr lang="en-US" sz="1400" spc="-10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about</a:t>
            </a:r>
            <a:r>
              <a:rPr lang="en-US" sz="1400" spc="-120" dirty="0">
                <a:solidFill>
                  <a:schemeClr val="bg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its</a:t>
            </a:r>
            <a:r>
              <a:rPr lang="en-US" sz="1400" spc="-120" dirty="0">
                <a:solidFill>
                  <a:schemeClr val="bg1"/>
                </a:solidFill>
                <a:latin typeface="Verdana" panose="020B0604030504040204" pitchFamily="34" charset="0"/>
                <a:ea typeface="Verdana" panose="020B0604030504040204" pitchFamily="34" charset="0"/>
              </a:rPr>
              <a:t> </a:t>
            </a:r>
            <a:r>
              <a:rPr lang="en-US" sz="1400" spc="-25" dirty="0">
                <a:solidFill>
                  <a:schemeClr val="bg1"/>
                </a:solidFill>
                <a:latin typeface="Verdana" panose="020B0604030504040204" pitchFamily="34" charset="0"/>
                <a:ea typeface="Verdana" panose="020B0604030504040204" pitchFamily="34" charset="0"/>
              </a:rPr>
              <a:t>price.</a:t>
            </a:r>
            <a:r>
              <a:rPr lang="en-US" sz="1400" dirty="0">
                <a:solidFill>
                  <a:schemeClr val="bg1"/>
                </a:solidFill>
                <a:latin typeface="Verdana" panose="020B0604030504040204" pitchFamily="34" charset="0"/>
                <a:ea typeface="Verdana" panose="020B0604030504040204" pitchFamily="34" charset="0"/>
              </a:rPr>
              <a:t/>
            </a:r>
            <a:br>
              <a:rPr lang="en-US" sz="1400" dirty="0">
                <a:solidFill>
                  <a:schemeClr val="bg1"/>
                </a:solidFill>
                <a:latin typeface="Verdana" panose="020B0604030504040204" pitchFamily="34" charset="0"/>
                <a:ea typeface="Verdana" panose="020B0604030504040204" pitchFamily="34" charset="0"/>
              </a:rPr>
            </a:br>
            <a:r>
              <a:rPr lang="en-US" sz="1400" b="1" dirty="0">
                <a:solidFill>
                  <a:schemeClr val="tx1"/>
                </a:solidFill>
                <a:latin typeface="Verdana" panose="020B0604030504040204" pitchFamily="34" charset="0"/>
                <a:ea typeface="Verdana" panose="020B0604030504040204" pitchFamily="34" charset="0"/>
              </a:rPr>
              <a:t>9.</a:t>
            </a:r>
            <a:r>
              <a:rPr lang="en-US" sz="1400" b="1" spc="40" dirty="0">
                <a:solidFill>
                  <a:schemeClr val="tx1"/>
                </a:solidFill>
                <a:latin typeface="Verdana" panose="020B0604030504040204" pitchFamily="34" charset="0"/>
                <a:ea typeface="Verdana" panose="020B0604030504040204" pitchFamily="34" charset="0"/>
              </a:rPr>
              <a:t>Content</a:t>
            </a:r>
            <a:r>
              <a:rPr lang="en-US" sz="1400" b="1" spc="-170" dirty="0">
                <a:solidFill>
                  <a:schemeClr val="tx1"/>
                </a:solidFill>
                <a:latin typeface="Verdana" panose="020B0604030504040204" pitchFamily="34" charset="0"/>
                <a:ea typeface="Verdana" panose="020B0604030504040204" pitchFamily="34" charset="0"/>
              </a:rPr>
              <a:t> </a:t>
            </a:r>
            <a:r>
              <a:rPr lang="en-US" sz="1400" b="1" spc="-25" dirty="0">
                <a:solidFill>
                  <a:schemeClr val="tx1"/>
                </a:solidFill>
                <a:latin typeface="Verdana" panose="020B0604030504040204" pitchFamily="34" charset="0"/>
                <a:ea typeface="Verdana" panose="020B0604030504040204" pitchFamily="34" charset="0"/>
              </a:rPr>
              <a:t>Rating:</a:t>
            </a:r>
            <a:r>
              <a:rPr lang="en-US" sz="1400" b="1" spc="-175" dirty="0">
                <a:solidFill>
                  <a:schemeClr val="tx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This</a:t>
            </a:r>
            <a:r>
              <a:rPr lang="en-US" sz="1400" spc="-120" dirty="0">
                <a:solidFill>
                  <a:schemeClr val="bg1"/>
                </a:solidFill>
                <a:latin typeface="Verdana" panose="020B0604030504040204" pitchFamily="34" charset="0"/>
                <a:ea typeface="Verdana" panose="020B0604030504040204" pitchFamily="34" charset="0"/>
              </a:rPr>
              <a:t> </a:t>
            </a:r>
            <a:r>
              <a:rPr lang="en-US" sz="1400" spc="55" dirty="0">
                <a:solidFill>
                  <a:schemeClr val="bg1"/>
                </a:solidFill>
                <a:latin typeface="Verdana" panose="020B0604030504040204" pitchFamily="34" charset="0"/>
                <a:ea typeface="Verdana" panose="020B0604030504040204" pitchFamily="34" charset="0"/>
              </a:rPr>
              <a:t>column</a:t>
            </a:r>
            <a:r>
              <a:rPr lang="en-US" sz="1400" spc="-125"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contains</a:t>
            </a:r>
            <a:r>
              <a:rPr lang="en-US" sz="1400" spc="-10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0" dirty="0">
                <a:solidFill>
                  <a:schemeClr val="bg1"/>
                </a:solidFill>
                <a:latin typeface="Verdana" panose="020B0604030504040204" pitchFamily="34" charset="0"/>
                <a:ea typeface="Verdana" panose="020B0604030504040204" pitchFamily="34" charset="0"/>
              </a:rPr>
              <a:t> </a:t>
            </a:r>
            <a:r>
              <a:rPr lang="en-US" sz="1400" spc="5" dirty="0">
                <a:solidFill>
                  <a:schemeClr val="bg1"/>
                </a:solidFill>
                <a:latin typeface="Verdana" panose="020B0604030504040204" pitchFamily="34" charset="0"/>
                <a:ea typeface="Verdana" panose="020B0604030504040204" pitchFamily="34" charset="0"/>
              </a:rPr>
              <a:t>maturity</a:t>
            </a:r>
            <a:r>
              <a:rPr lang="en-US" sz="1400" spc="-120"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rating</a:t>
            </a:r>
            <a:r>
              <a:rPr lang="en-US" sz="1400" spc="-100" dirty="0">
                <a:solidFill>
                  <a:schemeClr val="bg1"/>
                </a:solidFill>
                <a:latin typeface="Verdana" panose="020B0604030504040204" pitchFamily="34" charset="0"/>
                <a:ea typeface="Verdana" panose="020B0604030504040204" pitchFamily="34" charset="0"/>
              </a:rPr>
              <a:t> </a:t>
            </a:r>
            <a:r>
              <a:rPr lang="en-US" sz="1400" dirty="0">
                <a:solidFill>
                  <a:schemeClr val="bg1"/>
                </a:solidFill>
                <a:latin typeface="Verdana" panose="020B0604030504040204" pitchFamily="34" charset="0"/>
                <a:ea typeface="Verdana" panose="020B0604030504040204" pitchFamily="34" charset="0"/>
              </a:rPr>
              <a:t>of</a:t>
            </a:r>
            <a:r>
              <a:rPr lang="en-US" sz="1400" spc="-145"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30" dirty="0">
                <a:solidFill>
                  <a:schemeClr val="bg1"/>
                </a:solidFill>
                <a:latin typeface="Verdana" panose="020B0604030504040204" pitchFamily="34" charset="0"/>
                <a:ea typeface="Verdana" panose="020B0604030504040204" pitchFamily="34" charset="0"/>
              </a:rPr>
              <a:t> </a:t>
            </a:r>
            <a:r>
              <a:rPr lang="en-US" sz="1400" spc="45" dirty="0">
                <a:solidFill>
                  <a:schemeClr val="bg1"/>
                </a:solidFill>
                <a:latin typeface="Verdana" panose="020B0604030504040204" pitchFamily="34" charset="0"/>
                <a:ea typeface="Verdana" panose="020B0604030504040204" pitchFamily="34" charset="0"/>
              </a:rPr>
              <a:t>app</a:t>
            </a:r>
            <a:r>
              <a:rPr lang="en-US" sz="1400" spc="-105" dirty="0">
                <a:solidFill>
                  <a:schemeClr val="bg1"/>
                </a:solidFill>
                <a:latin typeface="Verdana" panose="020B0604030504040204" pitchFamily="34" charset="0"/>
                <a:ea typeface="Verdana" panose="020B0604030504040204" pitchFamily="34" charset="0"/>
              </a:rPr>
              <a:t> </a:t>
            </a:r>
            <a:r>
              <a:rPr lang="en-US" sz="1400" spc="-125" dirty="0">
                <a:solidFill>
                  <a:schemeClr val="bg1"/>
                </a:solidFill>
                <a:latin typeface="Verdana" panose="020B0604030504040204" pitchFamily="34" charset="0"/>
                <a:ea typeface="Verdana" panose="020B0604030504040204" pitchFamily="34" charset="0"/>
              </a:rPr>
              <a:t>i.e.</a:t>
            </a:r>
            <a:r>
              <a:rPr lang="en-US" sz="1400" spc="-130"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dirty="0">
                <a:solidFill>
                  <a:schemeClr val="bg1"/>
                </a:solidFill>
                <a:latin typeface="Verdana" panose="020B0604030504040204" pitchFamily="34" charset="0"/>
                <a:ea typeface="Verdana" panose="020B0604030504040204" pitchFamily="34" charset="0"/>
              </a:rPr>
              <a:t/>
            </a:r>
            <a:br>
              <a:rPr lang="en-US" sz="1400" dirty="0">
                <a:solidFill>
                  <a:schemeClr val="bg1"/>
                </a:solidFill>
                <a:latin typeface="Verdana" panose="020B0604030504040204" pitchFamily="34" charset="0"/>
                <a:ea typeface="Verdana" panose="020B0604030504040204" pitchFamily="34" charset="0"/>
              </a:rPr>
            </a:br>
            <a:r>
              <a:rPr lang="en-US" sz="1400" spc="25" dirty="0">
                <a:solidFill>
                  <a:schemeClr val="bg1"/>
                </a:solidFill>
                <a:latin typeface="Verdana" panose="020B0604030504040204" pitchFamily="34" charset="0"/>
                <a:ea typeface="Verdana" panose="020B0604030504040204" pitchFamily="34" charset="0"/>
              </a:rPr>
              <a:t>age</a:t>
            </a:r>
            <a:r>
              <a:rPr lang="en-US" sz="1400" spc="-130" dirty="0">
                <a:solidFill>
                  <a:schemeClr val="bg1"/>
                </a:solidFill>
                <a:latin typeface="Verdana" panose="020B0604030504040204" pitchFamily="34" charset="0"/>
                <a:ea typeface="Verdana" panose="020B0604030504040204" pitchFamily="34" charset="0"/>
              </a:rPr>
              <a:t> </a:t>
            </a:r>
            <a:r>
              <a:rPr lang="en-US" sz="1400" spc="40" dirty="0">
                <a:solidFill>
                  <a:schemeClr val="bg1"/>
                </a:solidFill>
                <a:latin typeface="Verdana" panose="020B0604030504040204" pitchFamily="34" charset="0"/>
                <a:ea typeface="Verdana" panose="020B0604030504040204" pitchFamily="34" charset="0"/>
              </a:rPr>
              <a:t>group</a:t>
            </a:r>
            <a:r>
              <a:rPr lang="en-US" sz="1400" spc="-120" dirty="0">
                <a:solidFill>
                  <a:schemeClr val="bg1"/>
                </a:solidFill>
                <a:latin typeface="Verdana" panose="020B0604030504040204" pitchFamily="34" charset="0"/>
                <a:ea typeface="Verdana" panose="020B0604030504040204" pitchFamily="34" charset="0"/>
              </a:rPr>
              <a:t> </a:t>
            </a:r>
            <a:r>
              <a:rPr lang="en-US" sz="1400" dirty="0">
                <a:solidFill>
                  <a:schemeClr val="bg1"/>
                </a:solidFill>
                <a:latin typeface="Verdana" panose="020B0604030504040204" pitchFamily="34" charset="0"/>
                <a:ea typeface="Verdana" panose="020B0604030504040204" pitchFamily="34" charset="0"/>
              </a:rPr>
              <a:t>of</a:t>
            </a:r>
            <a:r>
              <a:rPr lang="en-US" sz="1400" spc="-135"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the</a:t>
            </a:r>
            <a:r>
              <a:rPr lang="en-US" sz="1400" spc="-145" dirty="0">
                <a:solidFill>
                  <a:schemeClr val="bg1"/>
                </a:solidFill>
                <a:latin typeface="Verdana" panose="020B0604030504040204" pitchFamily="34" charset="0"/>
                <a:ea typeface="Verdana" panose="020B0604030504040204" pitchFamily="34" charset="0"/>
              </a:rPr>
              <a:t> </a:t>
            </a:r>
            <a:r>
              <a:rPr lang="en-US" sz="1400" spc="30" dirty="0">
                <a:solidFill>
                  <a:schemeClr val="bg1"/>
                </a:solidFill>
                <a:latin typeface="Verdana" panose="020B0604030504040204" pitchFamily="34" charset="0"/>
                <a:ea typeface="Verdana" panose="020B0604030504040204" pitchFamily="34" charset="0"/>
              </a:rPr>
              <a:t>audience</a:t>
            </a:r>
            <a:r>
              <a:rPr lang="en-US" sz="1400" spc="-125" dirty="0">
                <a:solidFill>
                  <a:schemeClr val="bg1"/>
                </a:solidFill>
                <a:latin typeface="Verdana" panose="020B0604030504040204" pitchFamily="34" charset="0"/>
                <a:ea typeface="Verdana" panose="020B0604030504040204" pitchFamily="34" charset="0"/>
              </a:rPr>
              <a:t> </a:t>
            </a:r>
            <a:r>
              <a:rPr lang="en-US" sz="1400" spc="-15" dirty="0">
                <a:solidFill>
                  <a:schemeClr val="bg1"/>
                </a:solidFill>
                <a:latin typeface="Verdana" panose="020B0604030504040204" pitchFamily="34" charset="0"/>
                <a:ea typeface="Verdana" panose="020B0604030504040204" pitchFamily="34" charset="0"/>
              </a:rPr>
              <a:t>for</a:t>
            </a:r>
            <a:r>
              <a:rPr lang="en-US" sz="1400" spc="-140" dirty="0">
                <a:solidFill>
                  <a:schemeClr val="bg1"/>
                </a:solidFill>
                <a:latin typeface="Verdana" panose="020B0604030504040204" pitchFamily="34" charset="0"/>
                <a:ea typeface="Verdana" panose="020B0604030504040204" pitchFamily="34" charset="0"/>
              </a:rPr>
              <a:t> </a:t>
            </a:r>
            <a:r>
              <a:rPr lang="en-US" sz="1400" spc="55" dirty="0">
                <a:solidFill>
                  <a:schemeClr val="bg1"/>
                </a:solidFill>
                <a:latin typeface="Verdana" panose="020B0604030504040204" pitchFamily="34" charset="0"/>
                <a:ea typeface="Verdana" panose="020B0604030504040204" pitchFamily="34" charset="0"/>
              </a:rPr>
              <a:t>which</a:t>
            </a:r>
            <a:r>
              <a:rPr lang="en-US" sz="1400" spc="-125" dirty="0">
                <a:solidFill>
                  <a:schemeClr val="bg1"/>
                </a:solidFill>
                <a:latin typeface="Verdana" panose="020B0604030504040204" pitchFamily="34" charset="0"/>
                <a:ea typeface="Verdana" panose="020B0604030504040204" pitchFamily="34" charset="0"/>
              </a:rPr>
              <a:t> </a:t>
            </a:r>
            <a:r>
              <a:rPr lang="en-US" sz="1400" dirty="0">
                <a:solidFill>
                  <a:schemeClr val="bg1"/>
                </a:solidFill>
                <a:latin typeface="Verdana" panose="020B0604030504040204" pitchFamily="34" charset="0"/>
                <a:ea typeface="Verdana" panose="020B0604030504040204" pitchFamily="34" charset="0"/>
              </a:rPr>
              <a:t>it</a:t>
            </a:r>
            <a:r>
              <a:rPr lang="en-US" sz="1400" spc="-145" dirty="0">
                <a:solidFill>
                  <a:schemeClr val="bg1"/>
                </a:solidFill>
                <a:latin typeface="Verdana" panose="020B0604030504040204" pitchFamily="34" charset="0"/>
                <a:ea typeface="Verdana" panose="020B0604030504040204" pitchFamily="34" charset="0"/>
              </a:rPr>
              <a:t> </a:t>
            </a:r>
            <a:r>
              <a:rPr lang="en-US" sz="1400" spc="-35" dirty="0">
                <a:solidFill>
                  <a:schemeClr val="bg1"/>
                </a:solidFill>
                <a:latin typeface="Verdana" panose="020B0604030504040204" pitchFamily="34" charset="0"/>
                <a:ea typeface="Verdana" panose="020B0604030504040204" pitchFamily="34" charset="0"/>
              </a:rPr>
              <a:t>is</a:t>
            </a:r>
            <a:r>
              <a:rPr lang="en-US" sz="1400" spc="-145" dirty="0">
                <a:solidFill>
                  <a:schemeClr val="bg1"/>
                </a:solidFill>
                <a:latin typeface="Verdana" panose="020B0604030504040204" pitchFamily="34" charset="0"/>
                <a:ea typeface="Verdana" panose="020B0604030504040204" pitchFamily="34" charset="0"/>
              </a:rPr>
              <a:t> </a:t>
            </a:r>
            <a:r>
              <a:rPr lang="en-US" sz="1400" spc="-20" dirty="0">
                <a:solidFill>
                  <a:schemeClr val="bg1"/>
                </a:solidFill>
                <a:latin typeface="Verdana" panose="020B0604030504040204" pitchFamily="34" charset="0"/>
                <a:ea typeface="Verdana" panose="020B0604030504040204" pitchFamily="34" charset="0"/>
              </a:rPr>
              <a:t>suitable.</a:t>
            </a:r>
            <a:br>
              <a:rPr lang="en-US" sz="1400" spc="-20" dirty="0">
                <a:solidFill>
                  <a:schemeClr val="bg1"/>
                </a:solidFill>
                <a:latin typeface="Verdana" panose="020B0604030504040204" pitchFamily="34" charset="0"/>
                <a:ea typeface="Verdana" panose="020B0604030504040204" pitchFamily="34" charset="0"/>
              </a:rPr>
            </a:br>
            <a:r>
              <a:rPr lang="en-US" sz="1400" b="1" dirty="0">
                <a:solidFill>
                  <a:schemeClr val="tx1"/>
                </a:solidFill>
                <a:latin typeface="Verdana"/>
                <a:cs typeface="Verdana"/>
              </a:rPr>
              <a:t>10.Genres: </a:t>
            </a:r>
            <a:r>
              <a:rPr lang="en-US" sz="1400" dirty="0">
                <a:solidFill>
                  <a:srgbClr val="124F5C"/>
                </a:solidFill>
                <a:latin typeface="Verdana"/>
                <a:cs typeface="Verdana"/>
              </a:rPr>
              <a:t>This column contains the data about to which genre the app  belongs. Genres can </a:t>
            </a:r>
            <a:br>
              <a:rPr lang="en-US" sz="1400" dirty="0">
                <a:solidFill>
                  <a:srgbClr val="124F5C"/>
                </a:solidFill>
                <a:latin typeface="Verdana"/>
                <a:cs typeface="Verdana"/>
              </a:rPr>
            </a:br>
            <a:r>
              <a:rPr lang="en-US" sz="1400" dirty="0">
                <a:solidFill>
                  <a:srgbClr val="124F5C"/>
                </a:solidFill>
                <a:latin typeface="Verdana"/>
                <a:cs typeface="Verdana"/>
              </a:rPr>
              <a:t>be considered as a further division of the group of Category. </a:t>
            </a:r>
            <a:r>
              <a:rPr lang="en-US" sz="1400" dirty="0">
                <a:solidFill>
                  <a:srgbClr val="CC0000"/>
                </a:solidFill>
                <a:latin typeface="Verdana"/>
                <a:cs typeface="Verdana"/>
              </a:rPr>
              <a:t> </a:t>
            </a:r>
            <a:br>
              <a:rPr lang="en-US" sz="1400" dirty="0">
                <a:solidFill>
                  <a:srgbClr val="CC0000"/>
                </a:solidFill>
                <a:latin typeface="Verdana"/>
                <a:cs typeface="Verdana"/>
              </a:rPr>
            </a:br>
            <a:r>
              <a:rPr lang="en-US" sz="1400" b="1" dirty="0">
                <a:solidFill>
                  <a:schemeClr val="tx1"/>
                </a:solidFill>
                <a:latin typeface="Verdana"/>
                <a:cs typeface="Verdana"/>
              </a:rPr>
              <a:t>11.Last Updated: </a:t>
            </a:r>
            <a:r>
              <a:rPr lang="en-US" sz="1400" dirty="0">
                <a:solidFill>
                  <a:srgbClr val="124F5C"/>
                </a:solidFill>
                <a:latin typeface="Verdana"/>
                <a:cs typeface="Verdana"/>
              </a:rPr>
              <a:t>Contains the date on which the latest update of the app was  released.</a:t>
            </a:r>
            <a:br>
              <a:rPr lang="en-US" sz="1400" dirty="0">
                <a:solidFill>
                  <a:srgbClr val="124F5C"/>
                </a:solidFill>
                <a:latin typeface="Verdana"/>
                <a:cs typeface="Verdana"/>
              </a:rPr>
            </a:br>
            <a:r>
              <a:rPr lang="en-US" sz="1400" b="1" dirty="0">
                <a:solidFill>
                  <a:schemeClr val="tx1"/>
                </a:solidFill>
                <a:latin typeface="Verdana"/>
                <a:cs typeface="Verdana"/>
              </a:rPr>
              <a:t>12.Current Version: </a:t>
            </a:r>
            <a:r>
              <a:rPr lang="en-US" sz="1400" dirty="0">
                <a:solidFill>
                  <a:srgbClr val="124F5C"/>
                </a:solidFill>
                <a:latin typeface="Verdana"/>
                <a:cs typeface="Verdana"/>
              </a:rPr>
              <a:t>Contains information on the current version of the app  available on the play store.</a:t>
            </a:r>
            <a:r>
              <a:rPr lang="en-US" sz="1400" dirty="0">
                <a:latin typeface="Verdana"/>
                <a:cs typeface="Verdana"/>
              </a:rPr>
              <a:t/>
            </a:r>
            <a:br>
              <a:rPr lang="en-US" sz="1400" dirty="0">
                <a:latin typeface="Verdana"/>
                <a:cs typeface="Verdana"/>
              </a:rPr>
            </a:br>
            <a:r>
              <a:rPr lang="en-US" sz="1400" b="1" dirty="0">
                <a:solidFill>
                  <a:schemeClr val="tx1"/>
                </a:solidFill>
                <a:latin typeface="Verdana"/>
                <a:cs typeface="Verdana"/>
              </a:rPr>
              <a:t>13.Android Version: </a:t>
            </a:r>
            <a:r>
              <a:rPr lang="en-US" sz="1400" dirty="0">
                <a:solidFill>
                  <a:srgbClr val="124F5C"/>
                </a:solidFill>
                <a:latin typeface="Verdana"/>
                <a:cs typeface="Verdana"/>
              </a:rPr>
              <a:t>Contains information about the android versions on which  the app is supported.</a:t>
            </a:r>
            <a:r>
              <a:rPr lang="en-US" sz="1400" dirty="0">
                <a:latin typeface="Verdana"/>
                <a:cs typeface="Verdana"/>
              </a:rPr>
              <a:t/>
            </a:r>
            <a:br>
              <a:rPr lang="en-US" sz="1400" dirty="0">
                <a:latin typeface="Verdana"/>
                <a:cs typeface="Verdana"/>
              </a:rPr>
            </a:br>
            <a:endParaRPr sz="1400" dirty="0">
              <a:latin typeface="Verdana"/>
              <a:cs typeface="Verdana"/>
            </a:endParaRPr>
          </a:p>
        </p:txBody>
      </p:sp>
      <p:sp>
        <p:nvSpPr>
          <p:cNvPr id="4" name="object 4"/>
          <p:cNvSpPr txBox="1"/>
          <p:nvPr/>
        </p:nvSpPr>
        <p:spPr>
          <a:xfrm>
            <a:off x="730593" y="202419"/>
            <a:ext cx="5048973" cy="382156"/>
          </a:xfrm>
          <a:prstGeom prst="rect">
            <a:avLst/>
          </a:prstGeom>
        </p:spPr>
        <p:txBody>
          <a:bodyPr vert="horz" wrap="square" lIns="0" tIns="12700" rIns="0" bIns="0" rtlCol="0">
            <a:spAutoFit/>
          </a:bodyPr>
          <a:lstStyle/>
          <a:p>
            <a:pPr marL="12700">
              <a:lnSpc>
                <a:spcPct val="100000"/>
              </a:lnSpc>
              <a:spcBef>
                <a:spcPts val="100"/>
              </a:spcBef>
            </a:pPr>
            <a:r>
              <a:rPr lang="en-US" sz="2400" b="1" spc="-85" dirty="0">
                <a:solidFill>
                  <a:srgbClr val="C00000"/>
                </a:solidFill>
              </a:rPr>
              <a:t>Attr</a:t>
            </a:r>
            <a:r>
              <a:rPr lang="en-US" sz="2400" b="1" spc="-65" dirty="0">
                <a:solidFill>
                  <a:srgbClr val="C00000"/>
                </a:solidFill>
              </a:rPr>
              <a:t>i</a:t>
            </a:r>
            <a:r>
              <a:rPr lang="en-US" sz="2400" b="1" spc="-55" dirty="0">
                <a:solidFill>
                  <a:srgbClr val="C00000"/>
                </a:solidFill>
              </a:rPr>
              <a:t>but</a:t>
            </a:r>
            <a:r>
              <a:rPr lang="en-US" sz="2400" b="1" spc="-70" dirty="0">
                <a:solidFill>
                  <a:srgbClr val="C00000"/>
                </a:solidFill>
              </a:rPr>
              <a:t>e</a:t>
            </a:r>
            <a:r>
              <a:rPr lang="en-US" sz="2400" b="1" spc="-150" dirty="0">
                <a:solidFill>
                  <a:srgbClr val="C00000"/>
                </a:solidFill>
              </a:rPr>
              <a:t>s</a:t>
            </a:r>
            <a:r>
              <a:rPr lang="en-US" sz="2400" b="1" spc="-120" dirty="0">
                <a:solidFill>
                  <a:srgbClr val="C00000"/>
                </a:solidFill>
              </a:rPr>
              <a:t> </a:t>
            </a:r>
            <a:r>
              <a:rPr lang="en-US" sz="2400" b="1" spc="-75" dirty="0">
                <a:solidFill>
                  <a:srgbClr val="C00000"/>
                </a:solidFill>
              </a:rPr>
              <a:t>in</a:t>
            </a:r>
            <a:r>
              <a:rPr lang="en-US" sz="2400" b="1" spc="-145" dirty="0">
                <a:solidFill>
                  <a:srgbClr val="C00000"/>
                </a:solidFill>
              </a:rPr>
              <a:t> </a:t>
            </a:r>
            <a:r>
              <a:rPr lang="en-US" sz="2400" b="1" spc="-75" dirty="0">
                <a:solidFill>
                  <a:srgbClr val="C00000"/>
                </a:solidFill>
              </a:rPr>
              <a:t>Google</a:t>
            </a:r>
            <a:r>
              <a:rPr lang="en-US" sz="2400" b="1" spc="-145" dirty="0">
                <a:solidFill>
                  <a:srgbClr val="C00000"/>
                </a:solidFill>
              </a:rPr>
              <a:t> </a:t>
            </a:r>
            <a:r>
              <a:rPr lang="en-US" sz="2400" b="1" spc="-70" dirty="0">
                <a:solidFill>
                  <a:srgbClr val="C00000"/>
                </a:solidFill>
              </a:rPr>
              <a:t>P</a:t>
            </a:r>
            <a:r>
              <a:rPr lang="en-US" sz="2400" b="1" spc="-45" dirty="0">
                <a:solidFill>
                  <a:srgbClr val="C00000"/>
                </a:solidFill>
              </a:rPr>
              <a:t>l</a:t>
            </a:r>
            <a:r>
              <a:rPr lang="en-US" sz="2400" b="1" spc="-125" dirty="0">
                <a:solidFill>
                  <a:srgbClr val="C00000"/>
                </a:solidFill>
              </a:rPr>
              <a:t>ay</a:t>
            </a:r>
            <a:r>
              <a:rPr lang="en-US" sz="2400" b="1" spc="-145" dirty="0">
                <a:solidFill>
                  <a:srgbClr val="C00000"/>
                </a:solidFill>
              </a:rPr>
              <a:t> </a:t>
            </a:r>
            <a:r>
              <a:rPr lang="en-US" sz="2400" b="1" spc="-105" dirty="0">
                <a:solidFill>
                  <a:srgbClr val="C00000"/>
                </a:solidFill>
              </a:rPr>
              <a:t>store</a:t>
            </a:r>
            <a:r>
              <a:rPr lang="en-US" sz="2400" b="1" spc="-130" dirty="0">
                <a:solidFill>
                  <a:srgbClr val="C00000"/>
                </a:solidFill>
              </a:rPr>
              <a:t> </a:t>
            </a:r>
            <a:r>
              <a:rPr lang="en-US" sz="2400" b="1" spc="-70" dirty="0">
                <a:solidFill>
                  <a:srgbClr val="C00000"/>
                </a:solidFill>
              </a:rPr>
              <a:t>Da</a:t>
            </a:r>
            <a:r>
              <a:rPr lang="en-US" sz="2400" b="1" spc="-55" dirty="0">
                <a:solidFill>
                  <a:srgbClr val="C00000"/>
                </a:solidFill>
              </a:rPr>
              <a:t>t</a:t>
            </a:r>
            <a:r>
              <a:rPr lang="en-US" sz="2400" b="1" spc="-125" dirty="0">
                <a:solidFill>
                  <a:srgbClr val="C00000"/>
                </a:solidFill>
              </a:rPr>
              <a:t>a</a:t>
            </a:r>
            <a:endParaRPr sz="2400" b="1" dirty="0">
              <a:latin typeface="Verdana"/>
              <a:cs typeface="Verdana"/>
            </a:endParaRPr>
          </a:p>
        </p:txBody>
      </p:sp>
      <p:sp>
        <p:nvSpPr>
          <p:cNvPr id="8" name="object 13">
            <a:extLst>
              <a:ext uri="{FF2B5EF4-FFF2-40B4-BE49-F238E27FC236}">
                <a16:creationId xmlns:a16="http://schemas.microsoft.com/office/drawing/2014/main" id="{0E30E392-2CE7-84FB-E2D1-A16E10502ED8}"/>
              </a:ext>
            </a:extLst>
          </p:cNvPr>
          <p:cNvSpPr/>
          <p:nvPr/>
        </p:nvSpPr>
        <p:spPr>
          <a:xfrm>
            <a:off x="157053" y="140360"/>
            <a:ext cx="513258" cy="506273"/>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09359" y="238403"/>
            <a:ext cx="4111648" cy="394980"/>
          </a:xfrm>
          <a:prstGeom prst="rect">
            <a:avLst/>
          </a:prstGeom>
        </p:spPr>
        <p:txBody>
          <a:bodyPr vert="horz" wrap="square" lIns="0" tIns="12700" rIns="0" bIns="0" rtlCol="0">
            <a:spAutoFit/>
          </a:bodyPr>
          <a:lstStyle/>
          <a:p>
            <a:pPr marL="12700">
              <a:lnSpc>
                <a:spcPct val="100000"/>
              </a:lnSpc>
              <a:spcBef>
                <a:spcPts val="100"/>
              </a:spcBef>
            </a:pPr>
            <a:r>
              <a:rPr sz="2400" b="1" dirty="0">
                <a:solidFill>
                  <a:schemeClr val="tx1"/>
                </a:solidFill>
              </a:rPr>
              <a:t>Attributes in User reviews</a:t>
            </a:r>
          </a:p>
        </p:txBody>
      </p:sp>
      <p:sp>
        <p:nvSpPr>
          <p:cNvPr id="4" name="object 4"/>
          <p:cNvSpPr txBox="1"/>
          <p:nvPr/>
        </p:nvSpPr>
        <p:spPr>
          <a:xfrm>
            <a:off x="195445" y="814406"/>
            <a:ext cx="5265555" cy="2136627"/>
          </a:xfrm>
          <a:prstGeom prst="rect">
            <a:avLst/>
          </a:prstGeom>
          <a:ln w="12700">
            <a:solidFill>
              <a:srgbClr val="CC0000"/>
            </a:solidFill>
          </a:ln>
        </p:spPr>
        <p:txBody>
          <a:bodyPr vert="horz" wrap="square" lIns="0" tIns="1905" rIns="0" bIns="0" rtlCol="0">
            <a:spAutoFit/>
          </a:bodyPr>
          <a:lstStyle/>
          <a:p>
            <a:pPr>
              <a:lnSpc>
                <a:spcPct val="100000"/>
              </a:lnSpc>
              <a:spcBef>
                <a:spcPts val="15"/>
              </a:spcBef>
            </a:pPr>
            <a:endParaRPr lang="en-IN" sz="2250" dirty="0">
              <a:latin typeface="Times New Roman"/>
              <a:cs typeface="Times New Roman"/>
            </a:endParaRPr>
          </a:p>
          <a:p>
            <a:pPr marL="432434" indent="-227329">
              <a:lnSpc>
                <a:spcPct val="100000"/>
              </a:lnSpc>
              <a:buAutoNum type="arabicPeriod"/>
              <a:tabLst>
                <a:tab pos="433070" algn="l"/>
              </a:tabLst>
            </a:pPr>
            <a:r>
              <a:rPr sz="1600" b="1" spc="-20" dirty="0">
                <a:solidFill>
                  <a:srgbClr val="124F5C"/>
                </a:solidFill>
                <a:latin typeface="+mn-lt"/>
                <a:cs typeface="Arial"/>
              </a:rPr>
              <a:t>App-</a:t>
            </a:r>
            <a:r>
              <a:rPr sz="1600" b="1" spc="55" dirty="0">
                <a:solidFill>
                  <a:srgbClr val="124F5C"/>
                </a:solidFill>
                <a:latin typeface="+mn-lt"/>
                <a:cs typeface="Arial"/>
              </a:rPr>
              <a:t> </a:t>
            </a:r>
            <a:r>
              <a:rPr sz="1600" spc="-5" dirty="0">
                <a:solidFill>
                  <a:srgbClr val="124F5C"/>
                </a:solidFill>
                <a:latin typeface="+mn-lt"/>
                <a:cs typeface="Arial MT"/>
              </a:rPr>
              <a:t>Application</a:t>
            </a:r>
            <a:r>
              <a:rPr sz="1600" spc="-40" dirty="0">
                <a:solidFill>
                  <a:srgbClr val="124F5C"/>
                </a:solidFill>
                <a:latin typeface="+mn-lt"/>
                <a:cs typeface="Arial MT"/>
              </a:rPr>
              <a:t> </a:t>
            </a:r>
            <a:r>
              <a:rPr sz="1600" spc="-5" dirty="0">
                <a:solidFill>
                  <a:srgbClr val="124F5C"/>
                </a:solidFill>
                <a:latin typeface="+mn-lt"/>
                <a:cs typeface="Arial MT"/>
              </a:rPr>
              <a:t>name</a:t>
            </a:r>
            <a:endParaRPr sz="1600" dirty="0">
              <a:latin typeface="+mn-lt"/>
              <a:cs typeface="Arial MT"/>
            </a:endParaRPr>
          </a:p>
          <a:p>
            <a:pPr marL="432434" indent="-227329">
              <a:lnSpc>
                <a:spcPct val="100000"/>
              </a:lnSpc>
              <a:spcBef>
                <a:spcPts val="960"/>
              </a:spcBef>
              <a:buAutoNum type="arabicPeriod"/>
              <a:tabLst>
                <a:tab pos="433070" algn="l"/>
              </a:tabLst>
            </a:pPr>
            <a:r>
              <a:rPr sz="1600" b="1" spc="-5" dirty="0">
                <a:solidFill>
                  <a:srgbClr val="124F5C"/>
                </a:solidFill>
                <a:latin typeface="+mn-lt"/>
                <a:cs typeface="Arial"/>
              </a:rPr>
              <a:t>Translated</a:t>
            </a:r>
            <a:r>
              <a:rPr sz="1600" b="1" spc="10" dirty="0">
                <a:solidFill>
                  <a:srgbClr val="124F5C"/>
                </a:solidFill>
                <a:latin typeface="+mn-lt"/>
                <a:cs typeface="Arial"/>
              </a:rPr>
              <a:t> </a:t>
            </a:r>
            <a:r>
              <a:rPr sz="1600" b="1" spc="-5" dirty="0">
                <a:solidFill>
                  <a:srgbClr val="124F5C"/>
                </a:solidFill>
                <a:latin typeface="+mn-lt"/>
                <a:cs typeface="Arial"/>
              </a:rPr>
              <a:t>Review-</a:t>
            </a:r>
            <a:r>
              <a:rPr sz="1600" b="1" spc="15" dirty="0">
                <a:solidFill>
                  <a:srgbClr val="124F5C"/>
                </a:solidFill>
                <a:latin typeface="+mn-lt"/>
                <a:cs typeface="Arial"/>
              </a:rPr>
              <a:t> </a:t>
            </a:r>
            <a:r>
              <a:rPr sz="1600" spc="-5" dirty="0">
                <a:solidFill>
                  <a:srgbClr val="124F5C"/>
                </a:solidFill>
                <a:latin typeface="+mn-lt"/>
                <a:cs typeface="Arial MT"/>
              </a:rPr>
              <a:t>User</a:t>
            </a:r>
            <a:r>
              <a:rPr sz="1600" spc="5" dirty="0">
                <a:solidFill>
                  <a:srgbClr val="124F5C"/>
                </a:solidFill>
                <a:latin typeface="+mn-lt"/>
                <a:cs typeface="Arial MT"/>
              </a:rPr>
              <a:t> </a:t>
            </a:r>
            <a:r>
              <a:rPr sz="1600" spc="-5" dirty="0">
                <a:solidFill>
                  <a:srgbClr val="124F5C"/>
                </a:solidFill>
                <a:latin typeface="+mn-lt"/>
                <a:cs typeface="Arial MT"/>
              </a:rPr>
              <a:t>review</a:t>
            </a:r>
            <a:endParaRPr sz="1600" dirty="0">
              <a:latin typeface="+mn-lt"/>
              <a:cs typeface="Arial MT"/>
            </a:endParaRPr>
          </a:p>
          <a:p>
            <a:pPr marL="432434" indent="-227329">
              <a:lnSpc>
                <a:spcPct val="100000"/>
              </a:lnSpc>
              <a:spcBef>
                <a:spcPts val="960"/>
              </a:spcBef>
              <a:buAutoNum type="arabicPeriod"/>
              <a:tabLst>
                <a:tab pos="433070" algn="l"/>
              </a:tabLst>
            </a:pPr>
            <a:r>
              <a:rPr sz="1600" b="1" spc="-5" dirty="0">
                <a:solidFill>
                  <a:srgbClr val="124F5C"/>
                </a:solidFill>
                <a:latin typeface="+mn-lt"/>
                <a:cs typeface="Arial"/>
              </a:rPr>
              <a:t>Sentiment-</a:t>
            </a:r>
            <a:r>
              <a:rPr sz="1600" b="1" spc="40" dirty="0">
                <a:solidFill>
                  <a:srgbClr val="124F5C"/>
                </a:solidFill>
                <a:latin typeface="+mn-lt"/>
                <a:cs typeface="Arial"/>
              </a:rPr>
              <a:t> </a:t>
            </a:r>
            <a:r>
              <a:rPr sz="1600" spc="-5" dirty="0">
                <a:solidFill>
                  <a:srgbClr val="124F5C"/>
                </a:solidFill>
                <a:latin typeface="+mn-lt"/>
                <a:cs typeface="Arial MT"/>
              </a:rPr>
              <a:t>Positive/Negative/Neutral</a:t>
            </a:r>
            <a:endParaRPr sz="1600" dirty="0">
              <a:latin typeface="+mn-lt"/>
              <a:cs typeface="Arial MT"/>
            </a:endParaRPr>
          </a:p>
          <a:p>
            <a:pPr marL="432434" indent="-227329">
              <a:lnSpc>
                <a:spcPct val="100000"/>
              </a:lnSpc>
              <a:spcBef>
                <a:spcPts val="960"/>
              </a:spcBef>
              <a:buAutoNum type="arabicPeriod"/>
              <a:tabLst>
                <a:tab pos="433070" algn="l"/>
              </a:tabLst>
            </a:pPr>
            <a:r>
              <a:rPr sz="1600" b="1" spc="-5" dirty="0">
                <a:solidFill>
                  <a:srgbClr val="124F5C"/>
                </a:solidFill>
                <a:latin typeface="+mn-lt"/>
                <a:cs typeface="Arial"/>
              </a:rPr>
              <a:t>Sentiment</a:t>
            </a:r>
            <a:r>
              <a:rPr sz="1600" b="1" spc="30" dirty="0">
                <a:solidFill>
                  <a:srgbClr val="124F5C"/>
                </a:solidFill>
                <a:latin typeface="+mn-lt"/>
                <a:cs typeface="Arial"/>
              </a:rPr>
              <a:t> </a:t>
            </a:r>
            <a:r>
              <a:rPr sz="1600" b="1" spc="-5" dirty="0">
                <a:solidFill>
                  <a:srgbClr val="124F5C"/>
                </a:solidFill>
                <a:latin typeface="+mn-lt"/>
                <a:cs typeface="Arial"/>
              </a:rPr>
              <a:t>Polarity-</a:t>
            </a:r>
            <a:r>
              <a:rPr sz="1600" b="1" spc="55" dirty="0">
                <a:solidFill>
                  <a:srgbClr val="124F5C"/>
                </a:solidFill>
                <a:latin typeface="+mn-lt"/>
                <a:cs typeface="Arial"/>
              </a:rPr>
              <a:t> </a:t>
            </a:r>
            <a:r>
              <a:rPr sz="1600" spc="-5" dirty="0">
                <a:solidFill>
                  <a:srgbClr val="124F5C"/>
                </a:solidFill>
                <a:latin typeface="+mn-lt"/>
                <a:cs typeface="Arial MT"/>
              </a:rPr>
              <a:t>Sentiment</a:t>
            </a:r>
            <a:r>
              <a:rPr sz="1600" spc="5" dirty="0">
                <a:solidFill>
                  <a:srgbClr val="124F5C"/>
                </a:solidFill>
                <a:latin typeface="+mn-lt"/>
                <a:cs typeface="Arial MT"/>
              </a:rPr>
              <a:t> </a:t>
            </a:r>
            <a:r>
              <a:rPr sz="1600" spc="-5" dirty="0">
                <a:solidFill>
                  <a:srgbClr val="124F5C"/>
                </a:solidFill>
                <a:latin typeface="+mn-lt"/>
                <a:cs typeface="Arial MT"/>
              </a:rPr>
              <a:t>polarity score</a:t>
            </a:r>
            <a:endParaRPr sz="1600" dirty="0">
              <a:latin typeface="+mn-lt"/>
              <a:cs typeface="Arial MT"/>
            </a:endParaRPr>
          </a:p>
          <a:p>
            <a:pPr marL="432434" indent="-227329">
              <a:lnSpc>
                <a:spcPct val="100000"/>
              </a:lnSpc>
              <a:spcBef>
                <a:spcPts val="965"/>
              </a:spcBef>
              <a:buAutoNum type="arabicPeriod"/>
              <a:tabLst>
                <a:tab pos="433070" algn="l"/>
              </a:tabLst>
            </a:pPr>
            <a:r>
              <a:rPr sz="1600" b="1" spc="-5" dirty="0">
                <a:solidFill>
                  <a:srgbClr val="124F5C"/>
                </a:solidFill>
                <a:latin typeface="+mn-lt"/>
                <a:cs typeface="Arial"/>
              </a:rPr>
              <a:t>Sentiment</a:t>
            </a:r>
            <a:r>
              <a:rPr sz="1600" b="1" spc="30" dirty="0">
                <a:solidFill>
                  <a:srgbClr val="124F5C"/>
                </a:solidFill>
                <a:latin typeface="+mn-lt"/>
                <a:cs typeface="Arial"/>
              </a:rPr>
              <a:t> </a:t>
            </a:r>
            <a:r>
              <a:rPr sz="1600" b="1" spc="-5" dirty="0">
                <a:solidFill>
                  <a:srgbClr val="124F5C"/>
                </a:solidFill>
                <a:latin typeface="+mn-lt"/>
                <a:cs typeface="Arial"/>
              </a:rPr>
              <a:t>Subjectivity-</a:t>
            </a:r>
            <a:r>
              <a:rPr sz="1600" b="1" spc="70" dirty="0">
                <a:solidFill>
                  <a:srgbClr val="124F5C"/>
                </a:solidFill>
                <a:latin typeface="+mn-lt"/>
                <a:cs typeface="Arial"/>
              </a:rPr>
              <a:t> </a:t>
            </a:r>
            <a:r>
              <a:rPr sz="1600" spc="-5" dirty="0">
                <a:solidFill>
                  <a:srgbClr val="124F5C"/>
                </a:solidFill>
                <a:latin typeface="+mn-lt"/>
                <a:cs typeface="Arial MT"/>
              </a:rPr>
              <a:t>Sentiment</a:t>
            </a:r>
            <a:r>
              <a:rPr sz="1600" dirty="0">
                <a:solidFill>
                  <a:srgbClr val="124F5C"/>
                </a:solidFill>
                <a:latin typeface="+mn-lt"/>
                <a:cs typeface="Arial MT"/>
              </a:rPr>
              <a:t> </a:t>
            </a:r>
            <a:r>
              <a:rPr sz="1600" spc="-5" dirty="0">
                <a:solidFill>
                  <a:srgbClr val="124F5C"/>
                </a:solidFill>
                <a:latin typeface="+mn-lt"/>
                <a:cs typeface="Arial MT"/>
              </a:rPr>
              <a:t>subjectivity</a:t>
            </a:r>
            <a:r>
              <a:rPr sz="1600" spc="-10" dirty="0">
                <a:solidFill>
                  <a:srgbClr val="124F5C"/>
                </a:solidFill>
                <a:latin typeface="+mn-lt"/>
                <a:cs typeface="Arial MT"/>
              </a:rPr>
              <a:t> </a:t>
            </a:r>
            <a:r>
              <a:rPr sz="1600" spc="-5" dirty="0">
                <a:solidFill>
                  <a:srgbClr val="124F5C"/>
                </a:solidFill>
                <a:latin typeface="+mn-lt"/>
                <a:cs typeface="Arial MT"/>
              </a:rPr>
              <a:t>score</a:t>
            </a:r>
            <a:endParaRPr sz="1600" dirty="0">
              <a:latin typeface="+mn-lt"/>
              <a:cs typeface="Arial MT"/>
            </a:endParaRPr>
          </a:p>
        </p:txBody>
      </p:sp>
      <p:pic>
        <p:nvPicPr>
          <p:cNvPr id="1026" name="Picture 2" descr="7 Best Shopify Product Review Apps to Boost Online Business">
            <a:extLst>
              <a:ext uri="{FF2B5EF4-FFF2-40B4-BE49-F238E27FC236}">
                <a16:creationId xmlns:a16="http://schemas.microsoft.com/office/drawing/2014/main" id="{59E98FE9-99B5-8A7A-9B7F-0A06541D9A56}"/>
              </a:ext>
            </a:extLst>
          </p:cNvPr>
          <p:cNvPicPr>
            <a:picLocks noChangeAspect="1" noChangeArrowheads="1"/>
          </p:cNvPicPr>
          <p:nvPr/>
        </p:nvPicPr>
        <p:blipFill>
          <a:blip r:embed="rId2">
            <a:clrChange>
              <a:clrFrom>
                <a:srgbClr val="99DEE5"/>
              </a:clrFrom>
              <a:clrTo>
                <a:srgbClr val="99DEE5">
                  <a:alpha val="0"/>
                </a:srgbClr>
              </a:clrTo>
            </a:clrChange>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rcRect/>
          <a:stretch>
            <a:fillRect/>
          </a:stretch>
        </p:blipFill>
        <p:spPr bwMode="auto">
          <a:xfrm>
            <a:off x="4673164" y="3006873"/>
            <a:ext cx="4470836" cy="2136627"/>
          </a:xfrm>
          <a:prstGeom prst="rect">
            <a:avLst/>
          </a:prstGeom>
        </p:spPr>
        <p:style>
          <a:lnRef idx="0">
            <a:schemeClr val="accent5"/>
          </a:lnRef>
          <a:fillRef idx="3">
            <a:schemeClr val="accent5"/>
          </a:fillRef>
          <a:effectRef idx="3">
            <a:schemeClr val="accent5"/>
          </a:effectRef>
          <a:fontRef idx="minor">
            <a:schemeClr val="lt1"/>
          </a:fontRef>
        </p:style>
      </p:pic>
      <p:sp>
        <p:nvSpPr>
          <p:cNvPr id="6" name="object 13">
            <a:extLst>
              <a:ext uri="{FF2B5EF4-FFF2-40B4-BE49-F238E27FC236}">
                <a16:creationId xmlns:a16="http://schemas.microsoft.com/office/drawing/2014/main" id="{2BE9A00A-F217-B224-E9CF-133BC6AEFB61}"/>
              </a:ext>
            </a:extLst>
          </p:cNvPr>
          <p:cNvSpPr/>
          <p:nvPr/>
        </p:nvSpPr>
        <p:spPr>
          <a:xfrm>
            <a:off x="198379" y="182757"/>
            <a:ext cx="513258" cy="506273"/>
          </a:xfrm>
          <a:prstGeom prst="rect">
            <a:avLst/>
          </a:prstGeom>
          <a:blipFill>
            <a:blip r:embed="rId4"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1438147" y="437134"/>
            <a:ext cx="4010660" cy="391160"/>
          </a:xfrm>
          <a:prstGeom prst="rect">
            <a:avLst/>
          </a:prstGeom>
        </p:spPr>
        <p:txBody>
          <a:bodyPr vert="horz" wrap="square" lIns="0" tIns="12700" rIns="0" bIns="0" rtlCol="0">
            <a:spAutoFit/>
          </a:bodyPr>
          <a:lstStyle/>
          <a:p>
            <a:pPr marL="12700">
              <a:lnSpc>
                <a:spcPct val="100000"/>
              </a:lnSpc>
              <a:spcBef>
                <a:spcPts val="100"/>
              </a:spcBef>
            </a:pPr>
            <a:r>
              <a:rPr sz="2400" b="1" dirty="0">
                <a:solidFill>
                  <a:schemeClr val="tx1"/>
                </a:solidFill>
                <a:latin typeface="Old Standard TT"/>
                <a:cs typeface="Old Standard TT"/>
              </a:rPr>
              <a:t>OVERVIEW OF</a:t>
            </a:r>
            <a:r>
              <a:rPr sz="2400" b="1" spc="-95" dirty="0">
                <a:solidFill>
                  <a:schemeClr val="tx1"/>
                </a:solidFill>
                <a:latin typeface="Old Standard TT"/>
                <a:cs typeface="Old Standard TT"/>
              </a:rPr>
              <a:t> </a:t>
            </a:r>
            <a:r>
              <a:rPr sz="2400" b="1" dirty="0">
                <a:solidFill>
                  <a:schemeClr val="tx1"/>
                </a:solidFill>
                <a:latin typeface="Old Standard TT"/>
                <a:cs typeface="Old Standard TT"/>
              </a:rPr>
              <a:t>ANALYSIS</a:t>
            </a:r>
          </a:p>
        </p:txBody>
      </p:sp>
      <p:grpSp>
        <p:nvGrpSpPr>
          <p:cNvPr id="4" name="object 4"/>
          <p:cNvGrpSpPr/>
          <p:nvPr/>
        </p:nvGrpSpPr>
        <p:grpSpPr>
          <a:xfrm>
            <a:off x="478536" y="263652"/>
            <a:ext cx="809625" cy="809625"/>
            <a:chOff x="478536" y="263652"/>
            <a:chExt cx="809625" cy="809625"/>
          </a:xfrm>
        </p:grpSpPr>
        <p:sp>
          <p:nvSpPr>
            <p:cNvPr id="5" name="object 5"/>
            <p:cNvSpPr/>
            <p:nvPr/>
          </p:nvSpPr>
          <p:spPr>
            <a:xfrm>
              <a:off x="478536" y="263652"/>
              <a:ext cx="809244" cy="809244"/>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537972" y="303276"/>
              <a:ext cx="694944" cy="696468"/>
            </a:xfrm>
            <a:prstGeom prst="rect">
              <a:avLst/>
            </a:prstGeom>
            <a:blipFill>
              <a:blip r:embed="rId3" cstate="print"/>
              <a:stretch>
                <a:fillRect/>
              </a:stretch>
            </a:blipFill>
          </p:spPr>
          <p:txBody>
            <a:bodyPr wrap="square" lIns="0" tIns="0" rIns="0" bIns="0" rtlCol="0"/>
            <a:lstStyle/>
            <a:p>
              <a:endParaRPr/>
            </a:p>
          </p:txBody>
        </p:sp>
      </p:grpSp>
      <p:sp>
        <p:nvSpPr>
          <p:cNvPr id="7" name="object 7"/>
          <p:cNvSpPr/>
          <p:nvPr/>
        </p:nvSpPr>
        <p:spPr>
          <a:xfrm>
            <a:off x="5632703" y="1190244"/>
            <a:ext cx="3305810" cy="669290"/>
          </a:xfrm>
          <a:custGeom>
            <a:avLst/>
            <a:gdLst/>
            <a:ahLst/>
            <a:cxnLst/>
            <a:rect l="l" t="t" r="r" b="b"/>
            <a:pathLst>
              <a:path w="3305809" h="669289">
                <a:moveTo>
                  <a:pt x="2971038" y="0"/>
                </a:moveTo>
                <a:lnTo>
                  <a:pt x="0" y="0"/>
                </a:lnTo>
                <a:lnTo>
                  <a:pt x="334518" y="334517"/>
                </a:lnTo>
                <a:lnTo>
                  <a:pt x="0" y="669035"/>
                </a:lnTo>
                <a:lnTo>
                  <a:pt x="2971038" y="669035"/>
                </a:lnTo>
                <a:lnTo>
                  <a:pt x="3305555" y="334517"/>
                </a:lnTo>
                <a:lnTo>
                  <a:pt x="2971038" y="0"/>
                </a:lnTo>
                <a:close/>
              </a:path>
            </a:pathLst>
          </a:custGeom>
          <a:solidFill>
            <a:srgbClr val="00695C"/>
          </a:solidFill>
        </p:spPr>
        <p:txBody>
          <a:bodyPr wrap="square" lIns="0" tIns="0" rIns="0" bIns="0" rtlCol="0"/>
          <a:lstStyle/>
          <a:p>
            <a:endParaRPr/>
          </a:p>
        </p:txBody>
      </p:sp>
      <p:sp>
        <p:nvSpPr>
          <p:cNvPr id="8" name="object 8"/>
          <p:cNvSpPr txBox="1"/>
          <p:nvPr/>
        </p:nvSpPr>
        <p:spPr>
          <a:xfrm>
            <a:off x="6277102" y="1368374"/>
            <a:ext cx="2016760" cy="300355"/>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latin typeface="Arial"/>
                <a:cs typeface="Arial"/>
              </a:rPr>
              <a:t>Predictive</a:t>
            </a:r>
            <a:r>
              <a:rPr sz="1800" spc="-25" dirty="0">
                <a:solidFill>
                  <a:srgbClr val="FFFFFF"/>
                </a:solidFill>
                <a:latin typeface="Arial"/>
                <a:cs typeface="Arial"/>
              </a:rPr>
              <a:t> </a:t>
            </a:r>
            <a:r>
              <a:rPr sz="1800" spc="-10" dirty="0">
                <a:solidFill>
                  <a:srgbClr val="FFFFFF"/>
                </a:solidFill>
                <a:latin typeface="Arial"/>
                <a:cs typeface="Arial"/>
              </a:rPr>
              <a:t>Modeling</a:t>
            </a:r>
            <a:endParaRPr sz="1800" dirty="0">
              <a:latin typeface="Arial"/>
              <a:cs typeface="Arial"/>
            </a:endParaRPr>
          </a:p>
        </p:txBody>
      </p:sp>
      <p:sp>
        <p:nvSpPr>
          <p:cNvPr id="9" name="object 9"/>
          <p:cNvSpPr txBox="1"/>
          <p:nvPr/>
        </p:nvSpPr>
        <p:spPr>
          <a:xfrm>
            <a:off x="6308597" y="2720086"/>
            <a:ext cx="1905000" cy="1603375"/>
          </a:xfrm>
          <a:prstGeom prst="rect">
            <a:avLst/>
          </a:prstGeom>
        </p:spPr>
        <p:txBody>
          <a:bodyPr vert="horz" wrap="square" lIns="0" tIns="12700" rIns="0" bIns="0" rtlCol="0">
            <a:spAutoFit/>
          </a:bodyPr>
          <a:lstStyle/>
          <a:p>
            <a:pPr marL="12700" marR="5080">
              <a:lnSpc>
                <a:spcPct val="114999"/>
              </a:lnSpc>
              <a:spcBef>
                <a:spcPts val="100"/>
              </a:spcBef>
            </a:pPr>
            <a:r>
              <a:rPr sz="1800" spc="-5" dirty="0">
                <a:latin typeface="Arial"/>
                <a:cs typeface="Arial"/>
              </a:rPr>
              <a:t>Formulate a  statistical model</a:t>
            </a:r>
            <a:r>
              <a:rPr sz="1800" spc="-35" dirty="0">
                <a:latin typeface="Arial"/>
                <a:cs typeface="Arial"/>
              </a:rPr>
              <a:t> </a:t>
            </a:r>
            <a:r>
              <a:rPr sz="1800" dirty="0">
                <a:latin typeface="Arial"/>
                <a:cs typeface="Arial"/>
              </a:rPr>
              <a:t>to  </a:t>
            </a:r>
            <a:r>
              <a:rPr sz="1800" spc="-5" dirty="0">
                <a:latin typeface="Arial"/>
                <a:cs typeface="Arial"/>
              </a:rPr>
              <a:t>forecast an  outcome using  relevant</a:t>
            </a:r>
            <a:r>
              <a:rPr sz="1800" spc="-40" dirty="0">
                <a:latin typeface="Arial"/>
                <a:cs typeface="Arial"/>
              </a:rPr>
              <a:t> </a:t>
            </a:r>
            <a:r>
              <a:rPr sz="1800" spc="-5" dirty="0">
                <a:latin typeface="Arial"/>
                <a:cs typeface="Arial"/>
              </a:rPr>
              <a:t>predictors</a:t>
            </a:r>
            <a:endParaRPr sz="1800" dirty="0">
              <a:latin typeface="Arial"/>
              <a:cs typeface="Arial"/>
            </a:endParaRPr>
          </a:p>
        </p:txBody>
      </p:sp>
      <p:sp>
        <p:nvSpPr>
          <p:cNvPr id="10" name="object 10"/>
          <p:cNvSpPr/>
          <p:nvPr/>
        </p:nvSpPr>
        <p:spPr>
          <a:xfrm>
            <a:off x="0" y="1190244"/>
            <a:ext cx="3546475" cy="669290"/>
          </a:xfrm>
          <a:custGeom>
            <a:avLst/>
            <a:gdLst/>
            <a:ahLst/>
            <a:cxnLst/>
            <a:rect l="l" t="t" r="r" b="b"/>
            <a:pathLst>
              <a:path w="3546475" h="669289">
                <a:moveTo>
                  <a:pt x="3211830" y="0"/>
                </a:moveTo>
                <a:lnTo>
                  <a:pt x="0" y="0"/>
                </a:lnTo>
                <a:lnTo>
                  <a:pt x="0" y="669035"/>
                </a:lnTo>
                <a:lnTo>
                  <a:pt x="3211830" y="669035"/>
                </a:lnTo>
                <a:lnTo>
                  <a:pt x="3546348" y="334517"/>
                </a:lnTo>
                <a:lnTo>
                  <a:pt x="3211830" y="0"/>
                </a:lnTo>
                <a:close/>
              </a:path>
            </a:pathLst>
          </a:custGeom>
          <a:solidFill>
            <a:srgbClr val="359E93"/>
          </a:solidFill>
        </p:spPr>
        <p:txBody>
          <a:bodyPr wrap="square" lIns="0" tIns="0" rIns="0" bIns="0" rtlCol="0"/>
          <a:lstStyle/>
          <a:p>
            <a:endParaRPr/>
          </a:p>
        </p:txBody>
      </p:sp>
      <p:sp>
        <p:nvSpPr>
          <p:cNvPr id="11" name="object 11"/>
          <p:cNvSpPr txBox="1"/>
          <p:nvPr/>
        </p:nvSpPr>
        <p:spPr>
          <a:xfrm>
            <a:off x="955649" y="1368933"/>
            <a:ext cx="14700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latin typeface="Arial"/>
                <a:cs typeface="Arial"/>
              </a:rPr>
              <a:t>Data</a:t>
            </a:r>
            <a:r>
              <a:rPr sz="1800" spc="-70" dirty="0">
                <a:solidFill>
                  <a:srgbClr val="FFFFFF"/>
                </a:solidFill>
                <a:latin typeface="Arial"/>
                <a:cs typeface="Arial"/>
              </a:rPr>
              <a:t> </a:t>
            </a:r>
            <a:r>
              <a:rPr sz="1800" spc="-5" dirty="0">
                <a:solidFill>
                  <a:srgbClr val="FFFFFF"/>
                </a:solidFill>
                <a:latin typeface="Arial"/>
                <a:cs typeface="Arial"/>
              </a:rPr>
              <a:t>Cleaning</a:t>
            </a:r>
            <a:endParaRPr sz="1800" dirty="0">
              <a:latin typeface="Arial"/>
              <a:cs typeface="Arial"/>
            </a:endParaRPr>
          </a:p>
        </p:txBody>
      </p:sp>
      <p:sp>
        <p:nvSpPr>
          <p:cNvPr id="12" name="object 12"/>
          <p:cNvSpPr txBox="1"/>
          <p:nvPr/>
        </p:nvSpPr>
        <p:spPr>
          <a:xfrm>
            <a:off x="734059" y="2685750"/>
            <a:ext cx="2065655" cy="1288415"/>
          </a:xfrm>
          <a:prstGeom prst="rect">
            <a:avLst/>
          </a:prstGeom>
        </p:spPr>
        <p:txBody>
          <a:bodyPr vert="horz" wrap="square" lIns="0" tIns="13335" rIns="0" bIns="0" rtlCol="0">
            <a:spAutoFit/>
          </a:bodyPr>
          <a:lstStyle/>
          <a:p>
            <a:pPr marL="12700" marR="5080">
              <a:lnSpc>
                <a:spcPct val="114999"/>
              </a:lnSpc>
              <a:spcBef>
                <a:spcPts val="105"/>
              </a:spcBef>
            </a:pPr>
            <a:r>
              <a:rPr sz="1800" spc="-5" dirty="0">
                <a:latin typeface="Arial"/>
                <a:cs typeface="Arial"/>
              </a:rPr>
              <a:t>Understand </a:t>
            </a:r>
            <a:r>
              <a:rPr sz="1800" dirty="0">
                <a:latin typeface="Arial"/>
                <a:cs typeface="Arial"/>
              </a:rPr>
              <a:t>the  structure of the  </a:t>
            </a:r>
            <a:r>
              <a:rPr sz="1800" spc="-5" dirty="0">
                <a:latin typeface="Arial"/>
                <a:cs typeface="Arial"/>
              </a:rPr>
              <a:t>dataset and clean  data before</a:t>
            </a:r>
            <a:r>
              <a:rPr sz="1800" spc="-50" dirty="0">
                <a:latin typeface="Arial"/>
                <a:cs typeface="Arial"/>
              </a:rPr>
              <a:t> </a:t>
            </a:r>
            <a:r>
              <a:rPr sz="1800" spc="-10" dirty="0">
                <a:latin typeface="Arial"/>
                <a:cs typeface="Arial"/>
              </a:rPr>
              <a:t>analysis</a:t>
            </a:r>
            <a:endParaRPr sz="1800" dirty="0">
              <a:latin typeface="Arial"/>
              <a:cs typeface="Arial"/>
            </a:endParaRPr>
          </a:p>
        </p:txBody>
      </p:sp>
      <p:sp>
        <p:nvSpPr>
          <p:cNvPr id="13" name="object 13"/>
          <p:cNvSpPr/>
          <p:nvPr/>
        </p:nvSpPr>
        <p:spPr>
          <a:xfrm>
            <a:off x="2944367" y="1190244"/>
            <a:ext cx="3305810" cy="669290"/>
          </a:xfrm>
          <a:custGeom>
            <a:avLst/>
            <a:gdLst/>
            <a:ahLst/>
            <a:cxnLst/>
            <a:rect l="l" t="t" r="r" b="b"/>
            <a:pathLst>
              <a:path w="3305810" h="669289">
                <a:moveTo>
                  <a:pt x="2971037" y="0"/>
                </a:moveTo>
                <a:lnTo>
                  <a:pt x="0" y="0"/>
                </a:lnTo>
                <a:lnTo>
                  <a:pt x="334518" y="334517"/>
                </a:lnTo>
                <a:lnTo>
                  <a:pt x="0" y="669035"/>
                </a:lnTo>
                <a:lnTo>
                  <a:pt x="2971037" y="669035"/>
                </a:lnTo>
                <a:lnTo>
                  <a:pt x="3305555" y="334517"/>
                </a:lnTo>
                <a:lnTo>
                  <a:pt x="2971037" y="0"/>
                </a:lnTo>
                <a:close/>
              </a:path>
            </a:pathLst>
          </a:custGeom>
          <a:solidFill>
            <a:srgbClr val="1C8175"/>
          </a:solidFill>
        </p:spPr>
        <p:txBody>
          <a:bodyPr wrap="square" lIns="0" tIns="0" rIns="0" bIns="0" rtlCol="0"/>
          <a:lstStyle/>
          <a:p>
            <a:endParaRPr/>
          </a:p>
        </p:txBody>
      </p:sp>
      <p:sp>
        <p:nvSpPr>
          <p:cNvPr id="14" name="object 14"/>
          <p:cNvSpPr txBox="1"/>
          <p:nvPr/>
        </p:nvSpPr>
        <p:spPr>
          <a:xfrm>
            <a:off x="3742690" y="1368374"/>
            <a:ext cx="1710689" cy="300355"/>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latin typeface="Arial"/>
                <a:cs typeface="Arial"/>
              </a:rPr>
              <a:t>Data</a:t>
            </a:r>
            <a:r>
              <a:rPr sz="1800" spc="-75" dirty="0">
                <a:solidFill>
                  <a:srgbClr val="FFFFFF"/>
                </a:solidFill>
                <a:latin typeface="Arial"/>
                <a:cs typeface="Arial"/>
              </a:rPr>
              <a:t> </a:t>
            </a:r>
            <a:r>
              <a:rPr sz="1800" spc="-5" dirty="0">
                <a:solidFill>
                  <a:srgbClr val="FFFFFF"/>
                </a:solidFill>
                <a:latin typeface="Arial"/>
                <a:cs typeface="Arial"/>
              </a:rPr>
              <a:t>Exploration</a:t>
            </a:r>
            <a:endParaRPr sz="1800" dirty="0">
              <a:latin typeface="Arial"/>
              <a:cs typeface="Arial"/>
            </a:endParaRPr>
          </a:p>
        </p:txBody>
      </p:sp>
      <p:sp>
        <p:nvSpPr>
          <p:cNvPr id="15" name="object 15"/>
          <p:cNvSpPr txBox="1"/>
          <p:nvPr/>
        </p:nvSpPr>
        <p:spPr>
          <a:xfrm>
            <a:off x="3626358" y="2659231"/>
            <a:ext cx="1993900" cy="1918970"/>
          </a:xfrm>
          <a:prstGeom prst="rect">
            <a:avLst/>
          </a:prstGeom>
        </p:spPr>
        <p:txBody>
          <a:bodyPr vert="horz" wrap="square" lIns="0" tIns="12065" rIns="0" bIns="0" rtlCol="0">
            <a:spAutoFit/>
          </a:bodyPr>
          <a:lstStyle/>
          <a:p>
            <a:pPr marL="12700" marR="5080">
              <a:lnSpc>
                <a:spcPct val="114999"/>
              </a:lnSpc>
              <a:spcBef>
                <a:spcPts val="95"/>
              </a:spcBef>
            </a:pPr>
            <a:r>
              <a:rPr sz="1800" spc="-5" dirty="0">
                <a:latin typeface="Arial"/>
                <a:cs typeface="Arial"/>
              </a:rPr>
              <a:t>Uncover initial  patterns,  characteristics,</a:t>
            </a:r>
            <a:r>
              <a:rPr sz="1800" spc="-30" dirty="0">
                <a:latin typeface="Arial"/>
                <a:cs typeface="Arial"/>
              </a:rPr>
              <a:t> </a:t>
            </a:r>
            <a:r>
              <a:rPr sz="1800" spc="-5" dirty="0">
                <a:latin typeface="Arial"/>
                <a:cs typeface="Arial"/>
              </a:rPr>
              <a:t>and  points </a:t>
            </a:r>
            <a:r>
              <a:rPr sz="1800" dirty="0">
                <a:latin typeface="Arial"/>
                <a:cs typeface="Arial"/>
              </a:rPr>
              <a:t>of </a:t>
            </a:r>
            <a:r>
              <a:rPr sz="1800" spc="-5" dirty="0">
                <a:latin typeface="Arial"/>
                <a:cs typeface="Arial"/>
              </a:rPr>
              <a:t>interest  using visual  exploration</a:t>
            </a:r>
            <a:endParaRPr sz="1800" dirty="0">
              <a:latin typeface="Arial"/>
              <a:cs typeface="Arial"/>
            </a:endParaRPr>
          </a:p>
        </p:txBody>
      </p:sp>
      <p:sp>
        <p:nvSpPr>
          <p:cNvPr id="16" name="object 16"/>
          <p:cNvSpPr/>
          <p:nvPr/>
        </p:nvSpPr>
        <p:spPr>
          <a:xfrm>
            <a:off x="4454652" y="1927860"/>
            <a:ext cx="617220" cy="615695"/>
          </a:xfrm>
          <a:prstGeom prst="rect">
            <a:avLst/>
          </a:prstGeom>
          <a:blipFill>
            <a:blip r:embed="rId4" cstate="print"/>
            <a:stretch>
              <a:fillRect/>
            </a:stretch>
          </a:blipFill>
        </p:spPr>
        <p:txBody>
          <a:bodyPr wrap="square" lIns="0" tIns="0" rIns="0" bIns="0" rtlCol="0"/>
          <a:lstStyle/>
          <a:p>
            <a:endParaRPr/>
          </a:p>
        </p:txBody>
      </p:sp>
      <p:sp>
        <p:nvSpPr>
          <p:cNvPr id="17" name="object 17"/>
          <p:cNvSpPr/>
          <p:nvPr/>
        </p:nvSpPr>
        <p:spPr>
          <a:xfrm>
            <a:off x="7083552" y="1941576"/>
            <a:ext cx="527303" cy="525780"/>
          </a:xfrm>
          <a:prstGeom prst="rect">
            <a:avLst/>
          </a:prstGeom>
          <a:blipFill>
            <a:blip r:embed="rId5" cstate="print"/>
            <a:stretch>
              <a:fillRect/>
            </a:stretch>
          </a:blipFill>
        </p:spPr>
        <p:txBody>
          <a:bodyPr wrap="square" lIns="0" tIns="0" rIns="0" bIns="0" rtlCol="0"/>
          <a:lstStyle/>
          <a:p>
            <a:endParaRPr/>
          </a:p>
        </p:txBody>
      </p:sp>
      <p:sp>
        <p:nvSpPr>
          <p:cNvPr id="18" name="object 18"/>
          <p:cNvSpPr/>
          <p:nvPr/>
        </p:nvSpPr>
        <p:spPr>
          <a:xfrm>
            <a:off x="1232916" y="1941576"/>
            <a:ext cx="617220" cy="615695"/>
          </a:xfrm>
          <a:prstGeom prst="rect">
            <a:avLst/>
          </a:prstGeom>
          <a:blipFill>
            <a:blip r:embed="rId6"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Presentation 1">
      <a:dk1>
        <a:srgbClr val="CC0000"/>
      </a:dk1>
      <a:lt1>
        <a:srgbClr val="134F5C"/>
      </a:lt1>
      <a:dk2>
        <a:srgbClr val="FFF1F1"/>
      </a:dk2>
      <a:lt2>
        <a:srgbClr val="F5FDFF"/>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resentation">
  <a:themeElements>
    <a:clrScheme name="Presentation 1">
      <a:dk1>
        <a:srgbClr val="CC0000"/>
      </a:dk1>
      <a:lt1>
        <a:srgbClr val="134F5C"/>
      </a:lt1>
      <a:dk2>
        <a:srgbClr val="FFF1F1"/>
      </a:dk2>
      <a:lt2>
        <a:srgbClr val="F5FDFF"/>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resentation">
  <a:themeElements>
    <a:clrScheme name="Presentation 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6156</TotalTime>
  <Words>991</Words>
  <Application>Microsoft Office PowerPoint</Application>
  <PresentationFormat>On-screen Show (16:9)</PresentationFormat>
  <Paragraphs>122</Paragraphs>
  <Slides>20</Slides>
  <Notes>3</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20</vt:i4>
      </vt:variant>
    </vt:vector>
  </HeadingPairs>
  <TitlesOfParts>
    <vt:vector size="32" baseType="lpstr">
      <vt:lpstr>Calibri</vt:lpstr>
      <vt:lpstr>AoyagiKouzanFontT</vt:lpstr>
      <vt:lpstr>Wingdings</vt:lpstr>
      <vt:lpstr>Verdana</vt:lpstr>
      <vt:lpstr>Arial</vt:lpstr>
      <vt:lpstr>Times New Roman</vt:lpstr>
      <vt:lpstr>Old Standard TT</vt:lpstr>
      <vt:lpstr>Montserrat</vt:lpstr>
      <vt:lpstr>Roboto</vt:lpstr>
      <vt:lpstr>Arial MT</vt:lpstr>
      <vt:lpstr>Presentation</vt:lpstr>
      <vt:lpstr>Presentation</vt:lpstr>
      <vt:lpstr>PowerPoint Presentation</vt:lpstr>
      <vt:lpstr>WHY ANALYZE THE GOOGLE PLAY  STORE?</vt:lpstr>
      <vt:lpstr>PowerPoint Presentation</vt:lpstr>
      <vt:lpstr>Problem Statement</vt:lpstr>
      <vt:lpstr>PowerPoint Presentation</vt:lpstr>
      <vt:lpstr>Dataset Preparation</vt:lpstr>
      <vt:lpstr>1.App :  This column Contains the name of the app for each observation. 2.Category :  This column Contains Category to which the app belongs. 3.Rating :   This column contains the average rating for the app.  4.Reviews :  This column contains the number of reviews that the app has  received on the play store. 5.Size :  This column contains the amount of memory the app occupies on the device. 6.Installs :  This column contains the number of times that the app has been downloaded and installed from the play store. 7.Type :  This column contains the information whether the app is free or paid. 8.Price: If the app is a paid app, this column contains the data about its price. 9.Content Rating: This column contains the maturity rating of the app i.e. the age group of the audience for which it is suitable. 10.Genres: This column contains the data about to which genre the app  belongs. Genres can  be considered as a further division of the group of Category.   11.Last Updated: Contains the date on which the latest update of the app was  released. 12.Current Version: Contains information on the current version of the app  available on the play store. 13.Android Version: Contains information about the android versions on which  the app is supported. </vt:lpstr>
      <vt:lpstr>Attributes in User reviews</vt:lpstr>
      <vt:lpstr>OVERVIEW OF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Challenges Faced</vt:lpstr>
      <vt:lpstr>Conclusion’s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Rock</dc:creator>
  <cp:lastModifiedBy>Rock</cp:lastModifiedBy>
  <cp:revision>15</cp:revision>
  <dcterms:created xsi:type="dcterms:W3CDTF">2022-03-16T09:49:32Z</dcterms:created>
  <dcterms:modified xsi:type="dcterms:W3CDTF">2022-12-05T12:27:04Z</dcterms:modified>
</cp:coreProperties>
</file>